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45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37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4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2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96FF-35DA-4219-B2AF-09B1448BE3D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049A7-0B99-4E22-B478-5CF7471B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031500"/>
            <a:ext cx="3754671" cy="3716669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Welcome to Northumbria University Amsterdam Campus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Induction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848837"/>
            <a:ext cx="3751260" cy="880844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Your journey starts now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53234-1ED1-9211-2BF1-214D62A8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83" y="1031500"/>
            <a:ext cx="7521459" cy="5080901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FF5810D-0867-5EBA-EADD-165B2413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974" y="199015"/>
            <a:ext cx="1600200" cy="5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224793"/>
            <a:ext cx="3754671" cy="822121"/>
          </a:xfrm>
        </p:spPr>
        <p:txBody>
          <a:bodyPr anchor="b">
            <a:no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</a:rPr>
              <a:t>Welcome to your Amsterdam campus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431" y="2508307"/>
            <a:ext cx="3380763" cy="3668099"/>
          </a:xfrm>
        </p:spPr>
        <p:txBody>
          <a:bodyPr anchor="t">
            <a:normAutofit/>
          </a:bodyPr>
          <a:lstStyle/>
          <a:p>
            <a:pPr algn="l"/>
            <a:r>
              <a:rPr lang="en-GB" sz="1100" dirty="0">
                <a:solidFill>
                  <a:schemeClr val="tx1"/>
                </a:solidFill>
              </a:rPr>
              <a:t>Teaching rooms are located on the second floor of Corry </a:t>
            </a:r>
            <a:r>
              <a:rPr lang="en-GB" sz="1100">
                <a:solidFill>
                  <a:schemeClr val="tx1"/>
                </a:solidFill>
              </a:rPr>
              <a:t>Tendeloo </a:t>
            </a:r>
            <a:r>
              <a:rPr lang="en-GB" sz="1100" dirty="0">
                <a:solidFill>
                  <a:schemeClr val="tx1"/>
                </a:solidFill>
              </a:rPr>
              <a:t>building: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Room 2.020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Room 2.024 </a:t>
            </a:r>
          </a:p>
          <a:p>
            <a:pPr algn="l"/>
            <a:r>
              <a:rPr lang="en-GB" sz="1100" dirty="0">
                <a:solidFill>
                  <a:schemeClr val="tx1"/>
                </a:solidFill>
              </a:rPr>
              <a:t>Your support team is very close to you in Room 2.028</a:t>
            </a:r>
          </a:p>
          <a:p>
            <a:pPr algn="l"/>
            <a:r>
              <a:rPr lang="en-GB" sz="1100" dirty="0">
                <a:solidFill>
                  <a:schemeClr val="tx1"/>
                </a:solidFill>
              </a:rPr>
              <a:t>Other facilities you may like to visit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The Library is on the ground floor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The restaurant on the 1</a:t>
            </a:r>
            <a:r>
              <a:rPr lang="en-GB" sz="1100" baseline="30000" dirty="0">
                <a:solidFill>
                  <a:schemeClr val="tx1"/>
                </a:solidFill>
              </a:rPr>
              <a:t>st</a:t>
            </a:r>
            <a:r>
              <a:rPr lang="en-GB" sz="1100" dirty="0">
                <a:solidFill>
                  <a:schemeClr val="tx1"/>
                </a:solidFill>
              </a:rPr>
              <a:t> floor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The coffeeshop on the ground floor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53234-1ED1-9211-2BF1-214D62A8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83" y="1031500"/>
            <a:ext cx="7521459" cy="5080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EF48E-B5C7-1D7E-28F1-3B88C922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10535"/>
            <a:ext cx="7534656" cy="5165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62D7F-4344-A1F6-5521-04066FF6C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82" y="1010534"/>
            <a:ext cx="7558822" cy="516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D636E-80FE-A33D-A820-C2A1DB287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4787" y="307740"/>
            <a:ext cx="160338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4" y="1031501"/>
            <a:ext cx="2680514" cy="7553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Your induction module at Northumbria University Amsterdam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1895912"/>
            <a:ext cx="3751260" cy="4437776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</a:rPr>
              <a:t>Congratulations you have enrolled and can now access your Virtual Learning Environment, Blackboard Ultra. Your next step is to complete your induction module.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Step 1: Login to Blackboard via the link on your Student Portal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Step 2: Review your programme handbook. It contains all the information you need about your master’s degree.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Step 3: Start your Amsterdam Campus Induction Course where you learn how to navigate your learning environment, the skills you will need to be successful and how to manage your studies.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Step 4: Check your knowledge by completing the quizzes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Note: While the course is not graded or mandatory it will provide you the knowledge and resources you need to become a successful student at Northumbria University.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53234-1ED1-9211-2BF1-214D62A8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83" y="1031500"/>
            <a:ext cx="7521459" cy="508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7A1E1-DDCA-4DA2-6DB0-DA4BA637F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951" y="367660"/>
            <a:ext cx="160338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824" y="1031501"/>
            <a:ext cx="2726422" cy="7553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Accessing Amsterdam Campus Induction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4433" y="1895912"/>
            <a:ext cx="3523742" cy="4437776"/>
          </a:xfrm>
        </p:spPr>
        <p:txBody>
          <a:bodyPr anchor="t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Login to Blackboard. </a:t>
            </a:r>
          </a:p>
          <a:p>
            <a:pPr marL="285750" indent="-285750" algn="l">
              <a:buFontTx/>
              <a:buChar char="-"/>
            </a:pPr>
            <a:r>
              <a:rPr lang="en-GB" b="1" dirty="0">
                <a:solidFill>
                  <a:schemeClr val="tx1"/>
                </a:solidFill>
              </a:rPr>
              <a:t>Click on the Institution page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launch Management Suite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Add Organisation to your workload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Type AR072 and click Go and Submit</a:t>
            </a:r>
          </a:p>
          <a:p>
            <a:pPr marL="285750" indent="-285750" algn="l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7A1E1-DDCA-4DA2-6DB0-DA4BA637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951" y="367660"/>
            <a:ext cx="1603387" cy="55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29E85-50C4-6AF0-A417-6E7EA2B9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544"/>
            <a:ext cx="8363824" cy="50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824" y="1031501"/>
            <a:ext cx="2726422" cy="7553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Accessing Amsterdam Campus Induction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655" y="1870745"/>
            <a:ext cx="3523742" cy="4437776"/>
          </a:xfrm>
        </p:spPr>
        <p:txBody>
          <a:bodyPr anchor="t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Login to Blackboard. 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on Institution page</a:t>
            </a:r>
          </a:p>
          <a:p>
            <a:pPr marL="285750" indent="-285750" algn="l">
              <a:buFontTx/>
              <a:buChar char="-"/>
            </a:pPr>
            <a:r>
              <a:rPr lang="en-GB" b="1" dirty="0">
                <a:solidFill>
                  <a:schemeClr val="tx1"/>
                </a:solidFill>
              </a:rPr>
              <a:t>Click launch Management Suite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Add Organisation to Workload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Type AR072 and click Go and Submit</a:t>
            </a:r>
          </a:p>
          <a:p>
            <a:pPr marL="285750" indent="-285750" algn="l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7A1E1-DDCA-4DA2-6DB0-DA4BA637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951" y="367660"/>
            <a:ext cx="1603387" cy="554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9A578-1261-220E-C360-C3A771183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544"/>
            <a:ext cx="8363823" cy="50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0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824" y="1031501"/>
            <a:ext cx="2726422" cy="7553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Accessing Amsterdam Campus Induction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4433" y="1895912"/>
            <a:ext cx="3523742" cy="4437776"/>
          </a:xfrm>
        </p:spPr>
        <p:txBody>
          <a:bodyPr anchor="t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Login to Blackboard. 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on Institution page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launch Management Suite</a:t>
            </a:r>
          </a:p>
          <a:p>
            <a:pPr marL="285750" indent="-285750" algn="l">
              <a:buFontTx/>
              <a:buChar char="-"/>
            </a:pPr>
            <a:r>
              <a:rPr lang="en-GB" b="1" dirty="0">
                <a:solidFill>
                  <a:schemeClr val="tx1"/>
                </a:solidFill>
              </a:rPr>
              <a:t>Click Add Organisation to Workload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Type AR072 and click Go and Submit</a:t>
            </a:r>
          </a:p>
          <a:p>
            <a:pPr marL="285750" indent="-285750" algn="l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7A1E1-DDCA-4DA2-6DB0-DA4BA637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951" y="367660"/>
            <a:ext cx="1603387" cy="554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CBF2AB-1323-5C0A-2EE7-BE8073A2F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3101"/>
            <a:ext cx="7573364" cy="51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723F005F-48FC-1B94-25E1-FD1006D8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3" r="-2" b="-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38E07-6B90-8047-A3EC-6B2F37D3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824" y="1031501"/>
            <a:ext cx="2726422" cy="7553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1800">
                <a:solidFill>
                  <a:schemeClr val="tx1"/>
                </a:solidFill>
              </a:rPr>
              <a:t>Accessing Amsterdam Campus Induction Course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CEE5-A619-19BF-2459-F5943D85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325" y="1895912"/>
            <a:ext cx="3288850" cy="4437776"/>
          </a:xfrm>
        </p:spPr>
        <p:txBody>
          <a:bodyPr anchor="t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Login to Blackboard. 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on Institution page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launch Management Suite</a:t>
            </a:r>
          </a:p>
          <a:p>
            <a:pPr marL="285750" indent="-285750" algn="l">
              <a:buFontTx/>
              <a:buChar char="-"/>
            </a:pPr>
            <a:r>
              <a:rPr lang="en-GB" sz="1400" dirty="0">
                <a:solidFill>
                  <a:schemeClr val="tx1"/>
                </a:solidFill>
              </a:rPr>
              <a:t>Click Add Organisation to  Workload</a:t>
            </a:r>
          </a:p>
          <a:p>
            <a:pPr marL="285750" indent="-285750" algn="l">
              <a:buFontTx/>
              <a:buChar char="-"/>
            </a:pPr>
            <a:r>
              <a:rPr lang="en-GB" b="1" dirty="0">
                <a:solidFill>
                  <a:schemeClr val="tx1"/>
                </a:solidFill>
              </a:rPr>
              <a:t>Type AR072 and click Go and Submit</a:t>
            </a:r>
          </a:p>
          <a:p>
            <a:pPr marL="285750" indent="-285750" algn="l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7A1E1-DDCA-4DA2-6DB0-DA4BA637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951" y="367660"/>
            <a:ext cx="1603387" cy="55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29E85-50C4-6AF0-A417-6E7EA2B9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544"/>
            <a:ext cx="8363824" cy="5069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59DAC-F14D-FA9B-DF32-9C6F4544E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5075"/>
            <a:ext cx="8363824" cy="5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4D4D4D"/>
      </a:accent2>
      <a:accent3>
        <a:srgbClr val="00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329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Welcome to Northumbria University Amsterdam Campus  Induction </vt:lpstr>
      <vt:lpstr>Welcome to your Amsterdam campus  </vt:lpstr>
      <vt:lpstr>Your induction module at Northumbria University Amsterdam</vt:lpstr>
      <vt:lpstr>Accessing Amsterdam Campus Induction Course</vt:lpstr>
      <vt:lpstr>Accessing Amsterdam Campus Induction Course</vt:lpstr>
      <vt:lpstr>Accessing Amsterdam Campus Induction Course</vt:lpstr>
      <vt:lpstr>Accessing Amsterdam Campus Induction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Portal: resources and News</dc:title>
  <dc:creator>Florin Georgescu</dc:creator>
  <cp:lastModifiedBy>Fiona McNally</cp:lastModifiedBy>
  <cp:revision>23</cp:revision>
  <dcterms:created xsi:type="dcterms:W3CDTF">2023-08-07T08:01:26Z</dcterms:created>
  <dcterms:modified xsi:type="dcterms:W3CDTF">2023-08-25T09:35:26Z</dcterms:modified>
</cp:coreProperties>
</file>