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7" r:id="rId2"/>
    <p:sldId id="283" r:id="rId3"/>
    <p:sldId id="264" r:id="rId4"/>
    <p:sldId id="258" r:id="rId5"/>
    <p:sldId id="284" r:id="rId6"/>
    <p:sldId id="259" r:id="rId7"/>
    <p:sldId id="285" r:id="rId8"/>
    <p:sldId id="263" r:id="rId9"/>
    <p:sldId id="286" r:id="rId10"/>
    <p:sldId id="260" r:id="rId11"/>
    <p:sldId id="280" r:id="rId12"/>
    <p:sldId id="281" r:id="rId13"/>
    <p:sldId id="274" r:id="rId14"/>
    <p:sldId id="288" r:id="rId15"/>
    <p:sldId id="289" r:id="rId16"/>
    <p:sldId id="290" r:id="rId17"/>
    <p:sldId id="275" r:id="rId18"/>
    <p:sldId id="291"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 ayre" initials="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249"/>
    <a:srgbClr val="CCECFF"/>
    <a:srgbClr val="FAA712"/>
    <a:srgbClr val="3399FF"/>
    <a:srgbClr val="6699FF"/>
    <a:srgbClr val="F7F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41758" autoAdjust="0"/>
  </p:normalViewPr>
  <p:slideViewPr>
    <p:cSldViewPr>
      <p:cViewPr varScale="1">
        <p:scale>
          <a:sx n="26" d="100"/>
          <a:sy n="26" d="100"/>
        </p:scale>
        <p:origin x="238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a Defeyter" userId="be856751-94e0-4a0b-a572-357b1b256b40" providerId="ADAL" clId="{77C3DA26-AE4B-4B81-A76A-5488418EB33C}"/>
    <pc:docChg chg="custSel delSld modSld delMainMaster">
      <pc:chgData name="Greta Defeyter" userId="be856751-94e0-4a0b-a572-357b1b256b40" providerId="ADAL" clId="{77C3DA26-AE4B-4B81-A76A-5488418EB33C}" dt="2025-01-15T09:50:41.581" v="1326" actId="20577"/>
      <pc:docMkLst>
        <pc:docMk/>
      </pc:docMkLst>
      <pc:sldChg chg="del">
        <pc:chgData name="Greta Defeyter" userId="be856751-94e0-4a0b-a572-357b1b256b40" providerId="ADAL" clId="{77C3DA26-AE4B-4B81-A76A-5488418EB33C}" dt="2025-01-15T09:48:23.873" v="1206" actId="47"/>
        <pc:sldMkLst>
          <pc:docMk/>
          <pc:sldMk cId="0" sldId="256"/>
        </pc:sldMkLst>
      </pc:sldChg>
      <pc:sldChg chg="modSp mod modNotesTx">
        <pc:chgData name="Greta Defeyter" userId="be856751-94e0-4a0b-a572-357b1b256b40" providerId="ADAL" clId="{77C3DA26-AE4B-4B81-A76A-5488418EB33C}" dt="2025-01-13T17:50:28.498" v="125" actId="20577"/>
        <pc:sldMkLst>
          <pc:docMk/>
          <pc:sldMk cId="0" sldId="257"/>
        </pc:sldMkLst>
        <pc:spChg chg="mod">
          <ac:chgData name="Greta Defeyter" userId="be856751-94e0-4a0b-a572-357b1b256b40" providerId="ADAL" clId="{77C3DA26-AE4B-4B81-A76A-5488418EB33C}" dt="2025-01-13T17:50:18.504" v="111" actId="20577"/>
          <ac:spMkLst>
            <pc:docMk/>
            <pc:sldMk cId="0" sldId="257"/>
            <ac:spMk id="15" creationId="{00000000-0000-0000-0000-000000000000}"/>
          </ac:spMkLst>
        </pc:spChg>
      </pc:sldChg>
      <pc:sldChg chg="modSp mod modNotesTx">
        <pc:chgData name="Greta Defeyter" userId="be856751-94e0-4a0b-a572-357b1b256b40" providerId="ADAL" clId="{77C3DA26-AE4B-4B81-A76A-5488418EB33C}" dt="2025-01-15T09:40:32.478" v="481" actId="20577"/>
        <pc:sldMkLst>
          <pc:docMk/>
          <pc:sldMk cId="0" sldId="258"/>
        </pc:sldMkLst>
        <pc:spChg chg="mod">
          <ac:chgData name="Greta Defeyter" userId="be856751-94e0-4a0b-a572-357b1b256b40" providerId="ADAL" clId="{77C3DA26-AE4B-4B81-A76A-5488418EB33C}" dt="2025-01-15T09:40:32.478" v="481" actId="20577"/>
          <ac:spMkLst>
            <pc:docMk/>
            <pc:sldMk cId="0" sldId="258"/>
            <ac:spMk id="11" creationId="{00000000-0000-0000-0000-000000000000}"/>
          </ac:spMkLst>
        </pc:spChg>
        <pc:picChg chg="mod">
          <ac:chgData name="Greta Defeyter" userId="be856751-94e0-4a0b-a572-357b1b256b40" providerId="ADAL" clId="{77C3DA26-AE4B-4B81-A76A-5488418EB33C}" dt="2025-01-09T15:13:21.166" v="9" actId="14100"/>
          <ac:picMkLst>
            <pc:docMk/>
            <pc:sldMk cId="0" sldId="258"/>
            <ac:picMk id="15" creationId="{00000000-0000-0000-0000-000000000000}"/>
          </ac:picMkLst>
        </pc:picChg>
        <pc:picChg chg="mod">
          <ac:chgData name="Greta Defeyter" userId="be856751-94e0-4a0b-a572-357b1b256b40" providerId="ADAL" clId="{77C3DA26-AE4B-4B81-A76A-5488418EB33C}" dt="2025-01-09T15:13:16.915" v="8" actId="27636"/>
          <ac:picMkLst>
            <pc:docMk/>
            <pc:sldMk cId="0" sldId="258"/>
            <ac:picMk id="2050" creationId="{00000000-0000-0000-0000-000000000000}"/>
          </ac:picMkLst>
        </pc:picChg>
      </pc:sldChg>
      <pc:sldChg chg="modSp mod modNotesTx">
        <pc:chgData name="Greta Defeyter" userId="be856751-94e0-4a0b-a572-357b1b256b40" providerId="ADAL" clId="{77C3DA26-AE4B-4B81-A76A-5488418EB33C}" dt="2025-01-15T09:41:09.406" v="529" actId="20577"/>
        <pc:sldMkLst>
          <pc:docMk/>
          <pc:sldMk cId="0" sldId="259"/>
        </pc:sldMkLst>
        <pc:spChg chg="mod">
          <ac:chgData name="Greta Defeyter" userId="be856751-94e0-4a0b-a572-357b1b256b40" providerId="ADAL" clId="{77C3DA26-AE4B-4B81-A76A-5488418EB33C}" dt="2025-01-15T09:40:46.654" v="484" actId="20577"/>
          <ac:spMkLst>
            <pc:docMk/>
            <pc:sldMk cId="0" sldId="259"/>
            <ac:spMk id="6" creationId="{00000000-0000-0000-0000-000000000000}"/>
          </ac:spMkLst>
        </pc:spChg>
      </pc:sldChg>
      <pc:sldChg chg="modNotesTx">
        <pc:chgData name="Greta Defeyter" userId="be856751-94e0-4a0b-a572-357b1b256b40" providerId="ADAL" clId="{77C3DA26-AE4B-4B81-A76A-5488418EB33C}" dt="2025-01-13T17:53:33.357" v="236" actId="6549"/>
        <pc:sldMkLst>
          <pc:docMk/>
          <pc:sldMk cId="0" sldId="263"/>
        </pc:sldMkLst>
      </pc:sldChg>
      <pc:sldChg chg="del modNotesTx">
        <pc:chgData name="Greta Defeyter" userId="be856751-94e0-4a0b-a572-357b1b256b40" providerId="ADAL" clId="{77C3DA26-AE4B-4B81-A76A-5488418EB33C}" dt="2025-01-15T09:41:22.528" v="530" actId="47"/>
        <pc:sldMkLst>
          <pc:docMk/>
          <pc:sldMk cId="0" sldId="265"/>
        </pc:sldMkLst>
      </pc:sldChg>
      <pc:sldChg chg="delSp modSp del mod modNotesTx">
        <pc:chgData name="Greta Defeyter" userId="be856751-94e0-4a0b-a572-357b1b256b40" providerId="ADAL" clId="{77C3DA26-AE4B-4B81-A76A-5488418EB33C}" dt="2025-01-15T09:44:31.573" v="742" actId="47"/>
        <pc:sldMkLst>
          <pc:docMk/>
          <pc:sldMk cId="0" sldId="271"/>
        </pc:sldMkLst>
      </pc:sldChg>
      <pc:sldChg chg="del">
        <pc:chgData name="Greta Defeyter" userId="be856751-94e0-4a0b-a572-357b1b256b40" providerId="ADAL" clId="{77C3DA26-AE4B-4B81-A76A-5488418EB33C}" dt="2025-01-09T15:16:14.159" v="93" actId="47"/>
        <pc:sldMkLst>
          <pc:docMk/>
          <pc:sldMk cId="0" sldId="272"/>
        </pc:sldMkLst>
      </pc:sldChg>
      <pc:sldChg chg="del">
        <pc:chgData name="Greta Defeyter" userId="be856751-94e0-4a0b-a572-357b1b256b40" providerId="ADAL" clId="{77C3DA26-AE4B-4B81-A76A-5488418EB33C}" dt="2025-01-09T15:16:27.122" v="94" actId="47"/>
        <pc:sldMkLst>
          <pc:docMk/>
          <pc:sldMk cId="0" sldId="273"/>
        </pc:sldMkLst>
      </pc:sldChg>
      <pc:sldChg chg="modNotesTx">
        <pc:chgData name="Greta Defeyter" userId="be856751-94e0-4a0b-a572-357b1b256b40" providerId="ADAL" clId="{77C3DA26-AE4B-4B81-A76A-5488418EB33C}" dt="2025-01-15T09:49:16.968" v="1296" actId="20577"/>
        <pc:sldMkLst>
          <pc:docMk/>
          <pc:sldMk cId="0" sldId="275"/>
        </pc:sldMkLst>
      </pc:sldChg>
      <pc:sldChg chg="del">
        <pc:chgData name="Greta Defeyter" userId="be856751-94e0-4a0b-a572-357b1b256b40" providerId="ADAL" clId="{77C3DA26-AE4B-4B81-A76A-5488418EB33C}" dt="2025-01-09T15:16:43.664" v="95" actId="47"/>
        <pc:sldMkLst>
          <pc:docMk/>
          <pc:sldMk cId="0" sldId="277"/>
        </pc:sldMkLst>
      </pc:sldChg>
      <pc:sldChg chg="delSp modSp mod modNotesTx">
        <pc:chgData name="Greta Defeyter" userId="be856751-94e0-4a0b-a572-357b1b256b40" providerId="ADAL" clId="{77C3DA26-AE4B-4B81-A76A-5488418EB33C}" dt="2025-01-15T09:43:24.373" v="679" actId="20577"/>
        <pc:sldMkLst>
          <pc:docMk/>
          <pc:sldMk cId="0" sldId="280"/>
        </pc:sldMkLst>
        <pc:spChg chg="mod">
          <ac:chgData name="Greta Defeyter" userId="be856751-94e0-4a0b-a572-357b1b256b40" providerId="ADAL" clId="{77C3DA26-AE4B-4B81-A76A-5488418EB33C}" dt="2025-01-15T09:42:45.671" v="591" actId="20577"/>
          <ac:spMkLst>
            <pc:docMk/>
            <pc:sldMk cId="0" sldId="280"/>
            <ac:spMk id="2" creationId="{00000000-0000-0000-0000-000000000000}"/>
          </ac:spMkLst>
        </pc:spChg>
        <pc:picChg chg="mod">
          <ac:chgData name="Greta Defeyter" userId="be856751-94e0-4a0b-a572-357b1b256b40" providerId="ADAL" clId="{77C3DA26-AE4B-4B81-A76A-5488418EB33C}" dt="2025-01-15T09:43:14.583" v="641" actId="1076"/>
          <ac:picMkLst>
            <pc:docMk/>
            <pc:sldMk cId="0" sldId="280"/>
            <ac:picMk id="13" creationId="{00000000-0000-0000-0000-000000000000}"/>
          </ac:picMkLst>
        </pc:picChg>
      </pc:sldChg>
      <pc:sldChg chg="delSp modSp mod">
        <pc:chgData name="Greta Defeyter" userId="be856751-94e0-4a0b-a572-357b1b256b40" providerId="ADAL" clId="{77C3DA26-AE4B-4B81-A76A-5488418EB33C}" dt="2025-01-15T09:44:13.410" v="739" actId="1076"/>
        <pc:sldMkLst>
          <pc:docMk/>
          <pc:sldMk cId="0" sldId="281"/>
        </pc:sldMkLst>
        <pc:spChg chg="mod">
          <ac:chgData name="Greta Defeyter" userId="be856751-94e0-4a0b-a572-357b1b256b40" providerId="ADAL" clId="{77C3DA26-AE4B-4B81-A76A-5488418EB33C}" dt="2025-01-15T09:44:00.215" v="736" actId="20577"/>
          <ac:spMkLst>
            <pc:docMk/>
            <pc:sldMk cId="0" sldId="281"/>
            <ac:spMk id="7" creationId="{00000000-0000-0000-0000-000000000000}"/>
          </ac:spMkLst>
        </pc:spChg>
        <pc:graphicFrameChg chg="mod">
          <ac:chgData name="Greta Defeyter" userId="be856751-94e0-4a0b-a572-357b1b256b40" providerId="ADAL" clId="{77C3DA26-AE4B-4B81-A76A-5488418EB33C}" dt="2025-01-15T09:44:13.410" v="739" actId="1076"/>
          <ac:graphicFrameMkLst>
            <pc:docMk/>
            <pc:sldMk cId="0" sldId="281"/>
            <ac:graphicFrameMk id="2" creationId="{00000000-0000-0000-0000-000000000000}"/>
          </ac:graphicFrameMkLst>
        </pc:graphicFrameChg>
      </pc:sldChg>
      <pc:sldChg chg="modSp mod modNotesTx">
        <pc:chgData name="Greta Defeyter" userId="be856751-94e0-4a0b-a572-357b1b256b40" providerId="ADAL" clId="{77C3DA26-AE4B-4B81-A76A-5488418EB33C}" dt="2025-01-13T17:53:03.266" v="234" actId="20577"/>
        <pc:sldMkLst>
          <pc:docMk/>
          <pc:sldMk cId="0" sldId="285"/>
        </pc:sldMkLst>
        <pc:spChg chg="mod">
          <ac:chgData name="Greta Defeyter" userId="be856751-94e0-4a0b-a572-357b1b256b40" providerId="ADAL" clId="{77C3DA26-AE4B-4B81-A76A-5488418EB33C}" dt="2025-01-13T17:52:33.961" v="207" actId="20577"/>
          <ac:spMkLst>
            <pc:docMk/>
            <pc:sldMk cId="0" sldId="285"/>
            <ac:spMk id="5" creationId="{00000000-0000-0000-0000-000000000000}"/>
          </ac:spMkLst>
        </pc:spChg>
        <pc:picChg chg="mod">
          <ac:chgData name="Greta Defeyter" userId="be856751-94e0-4a0b-a572-357b1b256b40" providerId="ADAL" clId="{77C3DA26-AE4B-4B81-A76A-5488418EB33C}" dt="2025-01-13T17:52:42.910" v="210" actId="1076"/>
          <ac:picMkLst>
            <pc:docMk/>
            <pc:sldMk cId="0" sldId="285"/>
            <ac:picMk id="3" creationId="{00000000-0000-0000-0000-000000000000}"/>
          </ac:picMkLst>
        </pc:picChg>
        <pc:picChg chg="mod">
          <ac:chgData name="Greta Defeyter" userId="be856751-94e0-4a0b-a572-357b1b256b40" providerId="ADAL" clId="{77C3DA26-AE4B-4B81-A76A-5488418EB33C}" dt="2025-01-13T17:52:41.260" v="209" actId="1076"/>
          <ac:picMkLst>
            <pc:docMk/>
            <pc:sldMk cId="0" sldId="285"/>
            <ac:picMk id="1027" creationId="{00000000-0000-0000-0000-000000000000}"/>
          </ac:picMkLst>
        </pc:picChg>
      </pc:sldChg>
      <pc:sldChg chg="delSp modSp mod modNotesTx">
        <pc:chgData name="Greta Defeyter" userId="be856751-94e0-4a0b-a572-357b1b256b40" providerId="ADAL" clId="{77C3DA26-AE4B-4B81-A76A-5488418EB33C}" dt="2025-01-15T09:42:11.906" v="589" actId="20577"/>
        <pc:sldMkLst>
          <pc:docMk/>
          <pc:sldMk cId="1786411569" sldId="286"/>
        </pc:sldMkLst>
        <pc:spChg chg="mod">
          <ac:chgData name="Greta Defeyter" userId="be856751-94e0-4a0b-a572-357b1b256b40" providerId="ADAL" clId="{77C3DA26-AE4B-4B81-A76A-5488418EB33C}" dt="2025-01-15T09:42:11.906" v="589" actId="20577"/>
          <ac:spMkLst>
            <pc:docMk/>
            <pc:sldMk cId="1786411569" sldId="286"/>
            <ac:spMk id="8" creationId="{00000000-0000-0000-0000-000000000000}"/>
          </ac:spMkLst>
        </pc:spChg>
      </pc:sldChg>
      <pc:sldChg chg="modSp mod modNotesTx">
        <pc:chgData name="Greta Defeyter" userId="be856751-94e0-4a0b-a572-357b1b256b40" providerId="ADAL" clId="{77C3DA26-AE4B-4B81-A76A-5488418EB33C}" dt="2025-01-15T09:46:25.754" v="939" actId="207"/>
        <pc:sldMkLst>
          <pc:docMk/>
          <pc:sldMk cId="748246439" sldId="288"/>
        </pc:sldMkLst>
        <pc:spChg chg="mod">
          <ac:chgData name="Greta Defeyter" userId="be856751-94e0-4a0b-a572-357b1b256b40" providerId="ADAL" clId="{77C3DA26-AE4B-4B81-A76A-5488418EB33C}" dt="2025-01-15T09:46:25.754" v="939" actId="207"/>
          <ac:spMkLst>
            <pc:docMk/>
            <pc:sldMk cId="748246439" sldId="288"/>
            <ac:spMk id="5" creationId="{00000000-0000-0000-0000-000000000000}"/>
          </ac:spMkLst>
        </pc:spChg>
      </pc:sldChg>
      <pc:sldChg chg="modSp mod modNotesTx">
        <pc:chgData name="Greta Defeyter" userId="be856751-94e0-4a0b-a572-357b1b256b40" providerId="ADAL" clId="{77C3DA26-AE4B-4B81-A76A-5488418EB33C}" dt="2025-01-15T09:46:35.919" v="940" actId="207"/>
        <pc:sldMkLst>
          <pc:docMk/>
          <pc:sldMk cId="3039912589" sldId="289"/>
        </pc:sldMkLst>
        <pc:spChg chg="mod">
          <ac:chgData name="Greta Defeyter" userId="be856751-94e0-4a0b-a572-357b1b256b40" providerId="ADAL" clId="{77C3DA26-AE4B-4B81-A76A-5488418EB33C}" dt="2025-01-15T09:46:35.919" v="940" actId="207"/>
          <ac:spMkLst>
            <pc:docMk/>
            <pc:sldMk cId="3039912589" sldId="289"/>
            <ac:spMk id="6" creationId="{00000000-0000-0000-0000-000000000000}"/>
          </ac:spMkLst>
        </pc:spChg>
      </pc:sldChg>
      <pc:sldChg chg="modNotesTx">
        <pc:chgData name="Greta Defeyter" userId="be856751-94e0-4a0b-a572-357b1b256b40" providerId="ADAL" clId="{77C3DA26-AE4B-4B81-A76A-5488418EB33C}" dt="2025-01-15T09:48:10.336" v="1204" actId="20577"/>
        <pc:sldMkLst>
          <pc:docMk/>
          <pc:sldMk cId="2555941744" sldId="290"/>
        </pc:sldMkLst>
      </pc:sldChg>
      <pc:sldChg chg="modNotesTx">
        <pc:chgData name="Greta Defeyter" userId="be856751-94e0-4a0b-a572-357b1b256b40" providerId="ADAL" clId="{77C3DA26-AE4B-4B81-A76A-5488418EB33C}" dt="2025-01-15T09:49:45.037" v="1316" actId="20577"/>
        <pc:sldMkLst>
          <pc:docMk/>
          <pc:sldMk cId="3346731674" sldId="291"/>
        </pc:sldMkLst>
      </pc:sldChg>
      <pc:sldChg chg="modNotesTx">
        <pc:chgData name="Greta Defeyter" userId="be856751-94e0-4a0b-a572-357b1b256b40" providerId="ADAL" clId="{77C3DA26-AE4B-4B81-A76A-5488418EB33C}" dt="2025-01-15T09:50:41.581" v="1326" actId="20577"/>
        <pc:sldMkLst>
          <pc:docMk/>
          <pc:sldMk cId="3029520385" sldId="292"/>
        </pc:sldMkLst>
      </pc:sldChg>
      <pc:sldChg chg="del">
        <pc:chgData name="Greta Defeyter" userId="be856751-94e0-4a0b-a572-357b1b256b40" providerId="ADAL" clId="{77C3DA26-AE4B-4B81-A76A-5488418EB33C}" dt="2025-01-15T09:48:13.835" v="1205" actId="47"/>
        <pc:sldMkLst>
          <pc:docMk/>
          <pc:sldMk cId="2697900785" sldId="293"/>
        </pc:sldMkLst>
      </pc:sldChg>
      <pc:sldChg chg="del">
        <pc:chgData name="Greta Defeyter" userId="be856751-94e0-4a0b-a572-357b1b256b40" providerId="ADAL" clId="{77C3DA26-AE4B-4B81-A76A-5488418EB33C}" dt="2025-01-15T09:49:30.252" v="1297" actId="47"/>
        <pc:sldMkLst>
          <pc:docMk/>
          <pc:sldMk cId="2774901367" sldId="294"/>
        </pc:sldMkLst>
      </pc:sldChg>
      <pc:sldChg chg="delSp modSp del mod">
        <pc:chgData name="Greta Defeyter" userId="be856751-94e0-4a0b-a572-357b1b256b40" providerId="ADAL" clId="{77C3DA26-AE4B-4B81-A76A-5488418EB33C}" dt="2025-01-15T09:50:18.617" v="1320" actId="47"/>
        <pc:sldMkLst>
          <pc:docMk/>
          <pc:sldMk cId="342735450" sldId="295"/>
        </pc:sldMkLst>
      </pc:sldChg>
      <pc:sldChg chg="del">
        <pc:chgData name="Greta Defeyter" userId="be856751-94e0-4a0b-a572-357b1b256b40" providerId="ADAL" clId="{77C3DA26-AE4B-4B81-A76A-5488418EB33C}" dt="2025-01-15T09:50:22.580" v="1321" actId="47"/>
        <pc:sldMkLst>
          <pc:docMk/>
          <pc:sldMk cId="4210863343" sldId="296"/>
        </pc:sldMkLst>
      </pc:sldChg>
      <pc:sldChg chg="del">
        <pc:chgData name="Greta Defeyter" userId="be856751-94e0-4a0b-a572-357b1b256b40" providerId="ADAL" clId="{77C3DA26-AE4B-4B81-A76A-5488418EB33C}" dt="2025-01-15T09:50:24.019" v="1322" actId="47"/>
        <pc:sldMkLst>
          <pc:docMk/>
          <pc:sldMk cId="3331310047" sldId="297"/>
        </pc:sldMkLst>
      </pc:sldChg>
      <pc:sldMasterChg chg="del delSldLayout">
        <pc:chgData name="Greta Defeyter" userId="be856751-94e0-4a0b-a572-357b1b256b40" providerId="ADAL" clId="{77C3DA26-AE4B-4B81-A76A-5488418EB33C}" dt="2025-01-15T09:49:30.252" v="1297" actId="47"/>
        <pc:sldMasterMkLst>
          <pc:docMk/>
          <pc:sldMasterMk cId="4274490799" sldId="2147483768"/>
        </pc:sldMasterMkLst>
        <pc:sldLayoutChg chg="del">
          <pc:chgData name="Greta Defeyter" userId="be856751-94e0-4a0b-a572-357b1b256b40" providerId="ADAL" clId="{77C3DA26-AE4B-4B81-A76A-5488418EB33C}" dt="2025-01-15T09:49:30.252" v="1297" actId="47"/>
          <pc:sldLayoutMkLst>
            <pc:docMk/>
            <pc:sldMasterMk cId="4274490799" sldId="2147483768"/>
            <pc:sldLayoutMk cId="2017292823" sldId="2147483769"/>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1354839310" sldId="2147483770"/>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3388517486" sldId="2147483771"/>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84722870" sldId="2147483772"/>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3796140109" sldId="2147483773"/>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3466300326" sldId="2147483774"/>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2247409920" sldId="2147483775"/>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2077084520" sldId="2147483776"/>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3388678190" sldId="2147483777"/>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2183493224" sldId="2147483778"/>
          </pc:sldLayoutMkLst>
        </pc:sldLayoutChg>
        <pc:sldLayoutChg chg="del">
          <pc:chgData name="Greta Defeyter" userId="be856751-94e0-4a0b-a572-357b1b256b40" providerId="ADAL" clId="{77C3DA26-AE4B-4B81-A76A-5488418EB33C}" dt="2025-01-15T09:49:30.252" v="1297" actId="47"/>
          <pc:sldLayoutMkLst>
            <pc:docMk/>
            <pc:sldMasterMk cId="4274490799" sldId="2147483768"/>
            <pc:sldLayoutMk cId="2436856110" sldId="2147483779"/>
          </pc:sldLayoutMkLst>
        </pc:sldLayoutChg>
      </pc:sldMasterChg>
    </pc:docChg>
  </pc:docChgLst>
  <pc:docChgLst>
    <pc:chgData name="Kate Hindhaugh" userId="0eceb274-94e4-4054-988d-32779da87697" providerId="ADAL" clId="{D9CDAB36-9B23-4EDA-80C0-04D5672710B1}"/>
    <pc:docChg chg="modSld">
      <pc:chgData name="Kate Hindhaugh" userId="0eceb274-94e4-4054-988d-32779da87697" providerId="ADAL" clId="{D9CDAB36-9B23-4EDA-80C0-04D5672710B1}" dt="2025-01-20T15:10:47.109" v="0" actId="22"/>
      <pc:docMkLst>
        <pc:docMk/>
      </pc:docMkLst>
      <pc:sldChg chg="addSp mod">
        <pc:chgData name="Kate Hindhaugh" userId="0eceb274-94e4-4054-988d-32779da87697" providerId="ADAL" clId="{D9CDAB36-9B23-4EDA-80C0-04D5672710B1}" dt="2025-01-20T15:10:47.109" v="0" actId="22"/>
        <pc:sldMkLst>
          <pc:docMk/>
          <pc:sldMk cId="0" sldId="257"/>
        </pc:sldMkLst>
        <pc:spChg chg="add">
          <ac:chgData name="Kate Hindhaugh" userId="0eceb274-94e4-4054-988d-32779da87697" providerId="ADAL" clId="{D9CDAB36-9B23-4EDA-80C0-04D5672710B1}" dt="2025-01-20T15:10:47.109" v="0" actId="22"/>
          <ac:spMkLst>
            <pc:docMk/>
            <pc:sldMk cId="0" sldId="257"/>
            <ac:spMk id="8" creationId="{271FA20C-434D-47FA-F911-FCE15770F816}"/>
          </ac:spMkLst>
        </pc:spChg>
      </pc:sldChg>
    </pc:docChg>
  </pc:docChgLst>
  <pc:docChgLst>
    <pc:chgData name="Greta Defeyter" userId="be856751-94e0-4a0b-a572-357b1b256b40" providerId="ADAL" clId="{98EBF7AA-2942-498B-97BA-612C0F621ECF}"/>
    <pc:docChg chg="custSel modSld">
      <pc:chgData name="Greta Defeyter" userId="be856751-94e0-4a0b-a572-357b1b256b40" providerId="ADAL" clId="{98EBF7AA-2942-498B-97BA-612C0F621ECF}" dt="2025-01-18T07:15:09.643" v="849" actId="1076"/>
      <pc:docMkLst>
        <pc:docMk/>
      </pc:docMkLst>
      <pc:sldChg chg="addSp modSp mod">
        <pc:chgData name="Greta Defeyter" userId="be856751-94e0-4a0b-a572-357b1b256b40" providerId="ADAL" clId="{98EBF7AA-2942-498B-97BA-612C0F621ECF}" dt="2025-01-18T07:15:09.643" v="849" actId="1076"/>
        <pc:sldMkLst>
          <pc:docMk/>
          <pc:sldMk cId="0" sldId="257"/>
        </pc:sldMkLst>
        <pc:spChg chg="mod">
          <ac:chgData name="Greta Defeyter" userId="be856751-94e0-4a0b-a572-357b1b256b40" providerId="ADAL" clId="{98EBF7AA-2942-498B-97BA-612C0F621ECF}" dt="2025-01-18T07:06:45.084" v="0" actId="1076"/>
          <ac:spMkLst>
            <pc:docMk/>
            <pc:sldMk cId="0" sldId="257"/>
            <ac:spMk id="15" creationId="{00000000-0000-0000-0000-000000000000}"/>
          </ac:spMkLst>
        </pc:spChg>
        <pc:picChg chg="add mod">
          <ac:chgData name="Greta Defeyter" userId="be856751-94e0-4a0b-a572-357b1b256b40" providerId="ADAL" clId="{98EBF7AA-2942-498B-97BA-612C0F621ECF}" dt="2025-01-18T07:06:53.320" v="5" actId="1076"/>
          <ac:picMkLst>
            <pc:docMk/>
            <pc:sldMk cId="0" sldId="257"/>
            <ac:picMk id="4" creationId="{DE14FCCC-A337-10EA-ED27-550F7B5B2EC7}"/>
          </ac:picMkLst>
        </pc:picChg>
        <pc:picChg chg="add mod">
          <ac:chgData name="Greta Defeyter" userId="be856751-94e0-4a0b-a572-357b1b256b40" providerId="ADAL" clId="{98EBF7AA-2942-498B-97BA-612C0F621ECF}" dt="2025-01-18T07:15:09.643" v="849" actId="1076"/>
          <ac:picMkLst>
            <pc:docMk/>
            <pc:sldMk cId="0" sldId="257"/>
            <ac:picMk id="5" creationId="{0903A7A7-AB3C-C616-9C4D-7356E4D54358}"/>
          </ac:picMkLst>
        </pc:picChg>
      </pc:sldChg>
      <pc:sldChg chg="modSp mod modNotesTx">
        <pc:chgData name="Greta Defeyter" userId="be856751-94e0-4a0b-a572-357b1b256b40" providerId="ADAL" clId="{98EBF7AA-2942-498B-97BA-612C0F621ECF}" dt="2025-01-18T07:11:39.223" v="719" actId="20577"/>
        <pc:sldMkLst>
          <pc:docMk/>
          <pc:sldMk cId="0" sldId="258"/>
        </pc:sldMkLst>
        <pc:spChg chg="mod">
          <ac:chgData name="Greta Defeyter" userId="be856751-94e0-4a0b-a572-357b1b256b40" providerId="ADAL" clId="{98EBF7AA-2942-498B-97BA-612C0F621ECF}" dt="2025-01-18T07:11:39.223" v="719" actId="20577"/>
          <ac:spMkLst>
            <pc:docMk/>
            <pc:sldMk cId="0" sldId="258"/>
            <ac:spMk id="11" creationId="{00000000-0000-0000-0000-000000000000}"/>
          </ac:spMkLst>
        </pc:spChg>
      </pc:sldChg>
      <pc:sldChg chg="modNotesTx">
        <pc:chgData name="Greta Defeyter" userId="be856751-94e0-4a0b-a572-357b1b256b40" providerId="ADAL" clId="{98EBF7AA-2942-498B-97BA-612C0F621ECF}" dt="2025-01-18T07:08:18.916" v="207" actId="20577"/>
        <pc:sldMkLst>
          <pc:docMk/>
          <pc:sldMk cId="0" sldId="264"/>
        </pc:sldMkLst>
      </pc:sldChg>
      <pc:sldChg chg="modNotesTx">
        <pc:chgData name="Greta Defeyter" userId="be856751-94e0-4a0b-a572-357b1b256b40" providerId="ADAL" clId="{98EBF7AA-2942-498B-97BA-612C0F621ECF}" dt="2025-01-18T07:07:44.326" v="135" actId="20577"/>
        <pc:sldMkLst>
          <pc:docMk/>
          <pc:sldMk cId="0" sldId="283"/>
        </pc:sldMkLst>
      </pc:sldChg>
      <pc:sldChg chg="modNotesTx">
        <pc:chgData name="Greta Defeyter" userId="be856751-94e0-4a0b-a572-357b1b256b40" providerId="ADAL" clId="{98EBF7AA-2942-498B-97BA-612C0F621ECF}" dt="2025-01-18T07:12:56.297" v="786" actId="20577"/>
        <pc:sldMkLst>
          <pc:docMk/>
          <pc:sldMk cId="0" sldId="285"/>
        </pc:sldMkLst>
      </pc:sldChg>
      <pc:sldChg chg="delSp modNotesTx">
        <pc:chgData name="Greta Defeyter" userId="be856751-94e0-4a0b-a572-357b1b256b40" providerId="ADAL" clId="{98EBF7AA-2942-498B-97BA-612C0F621ECF}" dt="2025-01-18T07:14:19.280" v="838" actId="21"/>
        <pc:sldMkLst>
          <pc:docMk/>
          <pc:sldMk cId="1786411569" sldId="286"/>
        </pc:sldMkLst>
      </pc:sldChg>
      <pc:sldChg chg="modNotesTx">
        <pc:chgData name="Greta Defeyter" userId="be856751-94e0-4a0b-a572-357b1b256b40" providerId="ADAL" clId="{98EBF7AA-2942-498B-97BA-612C0F621ECF}" dt="2025-01-18T07:14:51.734" v="847" actId="20577"/>
        <pc:sldMkLst>
          <pc:docMk/>
          <pc:sldMk cId="3346731674" sldId="29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4F607-4772-4E34-9713-387FFE42C5F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A09BEA7C-6EB2-42CA-B5F7-59D03BB12624}">
      <dgm:prSet phldrT="[Text]"/>
      <dgm:spPr>
        <a:solidFill>
          <a:schemeClr val="accent5">
            <a:lumMod val="75000"/>
          </a:schemeClr>
        </a:solidFill>
      </dgm:spPr>
      <dgm:t>
        <a:bodyPr/>
        <a:lstStyle/>
        <a:p>
          <a:r>
            <a:rPr lang="en-GB" dirty="0"/>
            <a:t>Rules &amp; Regulations (1)</a:t>
          </a:r>
        </a:p>
      </dgm:t>
    </dgm:pt>
    <dgm:pt modelId="{C7A1C3F4-8459-43E4-A754-77ABA90D74BB}" type="parTrans" cxnId="{4EC5B386-F433-4B67-88F7-561F4811B40A}">
      <dgm:prSet/>
      <dgm:spPr/>
      <dgm:t>
        <a:bodyPr/>
        <a:lstStyle/>
        <a:p>
          <a:endParaRPr lang="en-GB"/>
        </a:p>
      </dgm:t>
    </dgm:pt>
    <dgm:pt modelId="{AD5F0703-4757-4904-ABC4-6BABEC1F7146}" type="sibTrans" cxnId="{4EC5B386-F433-4B67-88F7-561F4811B40A}">
      <dgm:prSet/>
      <dgm:spPr/>
      <dgm:t>
        <a:bodyPr/>
        <a:lstStyle/>
        <a:p>
          <a:endParaRPr lang="en-GB"/>
        </a:p>
      </dgm:t>
    </dgm:pt>
    <dgm:pt modelId="{7005219C-2B19-4D7A-9934-A10EE629A422}">
      <dgm:prSet phldrT="[Text]"/>
      <dgm:spPr/>
      <dgm:t>
        <a:bodyPr/>
        <a:lstStyle/>
        <a:p>
          <a:r>
            <a:rPr lang="en-GB" dirty="0"/>
            <a:t>Child Nutrition, Healthy Eating Practices &amp; Breakfast Club Guidelines (3)</a:t>
          </a:r>
        </a:p>
      </dgm:t>
    </dgm:pt>
    <dgm:pt modelId="{9FA3285B-2B00-4CAD-8276-65C1AC7C4C58}" type="parTrans" cxnId="{70A78ACD-F4E5-49B2-A106-69D3945FF6E6}">
      <dgm:prSet/>
      <dgm:spPr/>
      <dgm:t>
        <a:bodyPr/>
        <a:lstStyle/>
        <a:p>
          <a:endParaRPr lang="en-GB"/>
        </a:p>
      </dgm:t>
    </dgm:pt>
    <dgm:pt modelId="{0ADFA7C3-F48F-4841-8708-B345C9C6DA59}" type="sibTrans" cxnId="{70A78ACD-F4E5-49B2-A106-69D3945FF6E6}">
      <dgm:prSet/>
      <dgm:spPr/>
      <dgm:t>
        <a:bodyPr/>
        <a:lstStyle/>
        <a:p>
          <a:endParaRPr lang="en-GB"/>
        </a:p>
      </dgm:t>
    </dgm:pt>
    <dgm:pt modelId="{53BF8193-78C3-445A-8A74-043DFF92CDF5}">
      <dgm:prSet phldrT="[Text]"/>
      <dgm:spPr>
        <a:solidFill>
          <a:srgbClr val="92D050"/>
        </a:solidFill>
      </dgm:spPr>
      <dgm:t>
        <a:bodyPr/>
        <a:lstStyle/>
        <a:p>
          <a:r>
            <a:rPr lang="en-GB" dirty="0"/>
            <a:t>Educational/ Cognitive Performance (4)</a:t>
          </a:r>
        </a:p>
      </dgm:t>
    </dgm:pt>
    <dgm:pt modelId="{C2794A66-B8B1-4536-9739-770FFAAB161A}" type="parTrans" cxnId="{62A0B6CE-A06D-4963-B9FC-58FA02C59D16}">
      <dgm:prSet/>
      <dgm:spPr/>
      <dgm:t>
        <a:bodyPr/>
        <a:lstStyle/>
        <a:p>
          <a:endParaRPr lang="en-GB"/>
        </a:p>
      </dgm:t>
    </dgm:pt>
    <dgm:pt modelId="{D547A7B2-0832-48EE-BA94-8BB9E676E6A1}" type="sibTrans" cxnId="{62A0B6CE-A06D-4963-B9FC-58FA02C59D16}">
      <dgm:prSet/>
      <dgm:spPr/>
      <dgm:t>
        <a:bodyPr/>
        <a:lstStyle/>
        <a:p>
          <a:endParaRPr lang="en-GB"/>
        </a:p>
      </dgm:t>
    </dgm:pt>
    <dgm:pt modelId="{19430C21-C4E8-40D7-943C-3849FC133122}">
      <dgm:prSet phldrT="[Text]"/>
      <dgm:spPr>
        <a:solidFill>
          <a:srgbClr val="D41249"/>
        </a:solidFill>
      </dgm:spPr>
      <dgm:t>
        <a:bodyPr/>
        <a:lstStyle/>
        <a:p>
          <a:r>
            <a:rPr lang="en-GB" dirty="0"/>
            <a:t>Social Relationships &amp; Behaviours (2)</a:t>
          </a:r>
        </a:p>
      </dgm:t>
    </dgm:pt>
    <dgm:pt modelId="{09F4C5BE-4123-4972-B35F-8B19611660ED}" type="parTrans" cxnId="{95A0BBE6-0566-48D5-9845-4C9707844A76}">
      <dgm:prSet/>
      <dgm:spPr/>
      <dgm:t>
        <a:bodyPr/>
        <a:lstStyle/>
        <a:p>
          <a:endParaRPr lang="en-GB"/>
        </a:p>
      </dgm:t>
    </dgm:pt>
    <dgm:pt modelId="{EFE4AB8C-3D6B-4D1E-8A71-BE54FD97D3DC}" type="sibTrans" cxnId="{95A0BBE6-0566-48D5-9845-4C9707844A76}">
      <dgm:prSet/>
      <dgm:spPr/>
      <dgm:t>
        <a:bodyPr/>
        <a:lstStyle/>
        <a:p>
          <a:endParaRPr lang="en-GB"/>
        </a:p>
      </dgm:t>
    </dgm:pt>
    <dgm:pt modelId="{61FD52EA-BE1C-4EB7-A00C-0710EF1FB96A}">
      <dgm:prSet phldrT="[Text]"/>
      <dgm:spPr>
        <a:solidFill>
          <a:srgbClr val="FFC000"/>
        </a:solidFill>
      </dgm:spPr>
      <dgm:t>
        <a:bodyPr/>
        <a:lstStyle/>
        <a:p>
          <a:r>
            <a:rPr lang="en-GB" dirty="0"/>
            <a:t>Effective Planning, Funding &amp; Financial Costs, Grant Writing, and Evaluation (5).</a:t>
          </a:r>
        </a:p>
      </dgm:t>
    </dgm:pt>
    <dgm:pt modelId="{6B82B4A4-4D17-48DA-85EF-997F0993532E}" type="parTrans" cxnId="{8C8E017E-C807-407C-A422-D3106015E4C2}">
      <dgm:prSet/>
      <dgm:spPr/>
      <dgm:t>
        <a:bodyPr/>
        <a:lstStyle/>
        <a:p>
          <a:endParaRPr lang="en-GB"/>
        </a:p>
      </dgm:t>
    </dgm:pt>
    <dgm:pt modelId="{7656D37E-C49A-4A42-AB9B-0C04B8E4AB16}" type="sibTrans" cxnId="{8C8E017E-C807-407C-A422-D3106015E4C2}">
      <dgm:prSet/>
      <dgm:spPr/>
      <dgm:t>
        <a:bodyPr/>
        <a:lstStyle/>
        <a:p>
          <a:endParaRPr lang="en-GB"/>
        </a:p>
      </dgm:t>
    </dgm:pt>
    <dgm:pt modelId="{C1C4EB84-A918-4B3F-B260-B68509954D9C}" type="pres">
      <dgm:prSet presAssocID="{F7A4F607-4772-4E34-9713-387FFE42C5F5}" presName="linear" presStyleCnt="0">
        <dgm:presLayoutVars>
          <dgm:dir/>
          <dgm:resizeHandles val="exact"/>
        </dgm:presLayoutVars>
      </dgm:prSet>
      <dgm:spPr/>
    </dgm:pt>
    <dgm:pt modelId="{DB9D50D5-DE44-40EA-ADA9-86CFACD42568}" type="pres">
      <dgm:prSet presAssocID="{A09BEA7C-6EB2-42CA-B5F7-59D03BB12624}" presName="comp" presStyleCnt="0"/>
      <dgm:spPr/>
    </dgm:pt>
    <dgm:pt modelId="{CA4B0D79-1BF9-47D4-ABC0-8491A6A5D7F5}" type="pres">
      <dgm:prSet presAssocID="{A09BEA7C-6EB2-42CA-B5F7-59D03BB12624}" presName="box" presStyleLbl="node1" presStyleIdx="0" presStyleCnt="5"/>
      <dgm:spPr/>
    </dgm:pt>
    <dgm:pt modelId="{D5309EF4-A89F-4B8A-9E13-0947A78C0D00}" type="pres">
      <dgm:prSet presAssocID="{A09BEA7C-6EB2-42CA-B5F7-59D03BB12624}" presName="img" presStyleLbl="fgImgPlace1" presStyleIdx="0" presStyleCnt="5" custScaleX="62206"/>
      <dgm:spPr>
        <a:blipFill rotWithShape="0">
          <a:blip xmlns:r="http://schemas.openxmlformats.org/officeDocument/2006/relationships" r:embed="rId1"/>
          <a:stretch>
            <a:fillRect/>
          </a:stretch>
        </a:blipFill>
      </dgm:spPr>
    </dgm:pt>
    <dgm:pt modelId="{8D86806F-5972-4633-A286-6DAA5DDBFB60}" type="pres">
      <dgm:prSet presAssocID="{A09BEA7C-6EB2-42CA-B5F7-59D03BB12624}" presName="text" presStyleLbl="node1" presStyleIdx="0" presStyleCnt="5">
        <dgm:presLayoutVars>
          <dgm:bulletEnabled val="1"/>
        </dgm:presLayoutVars>
      </dgm:prSet>
      <dgm:spPr/>
    </dgm:pt>
    <dgm:pt modelId="{A5BEB771-EB95-4C81-9FDA-87E28FF1BC88}" type="pres">
      <dgm:prSet presAssocID="{AD5F0703-4757-4904-ABC4-6BABEC1F7146}" presName="spacer" presStyleCnt="0"/>
      <dgm:spPr/>
    </dgm:pt>
    <dgm:pt modelId="{39E84230-7703-4736-9CB1-B9750D1A3BD0}" type="pres">
      <dgm:prSet presAssocID="{19430C21-C4E8-40D7-943C-3849FC133122}" presName="comp" presStyleCnt="0"/>
      <dgm:spPr/>
    </dgm:pt>
    <dgm:pt modelId="{619E7502-AD7C-43FF-9968-592287985517}" type="pres">
      <dgm:prSet presAssocID="{19430C21-C4E8-40D7-943C-3849FC133122}" presName="box" presStyleLbl="node1" presStyleIdx="1" presStyleCnt="5" custLinFactNeighborX="-40999" custLinFactNeighborY="2244"/>
      <dgm:spPr/>
    </dgm:pt>
    <dgm:pt modelId="{2CD76676-F35A-4F25-94CF-32DCEDD110D9}" type="pres">
      <dgm:prSet presAssocID="{19430C21-C4E8-40D7-943C-3849FC133122}" presName="img" presStyleLbl="fgImgPlace1" presStyleIdx="1" presStyleCnt="5" custScaleX="62206"/>
      <dgm:spPr>
        <a:blipFill rotWithShape="0">
          <a:blip xmlns:r="http://schemas.openxmlformats.org/officeDocument/2006/relationships" r:embed="rId2"/>
          <a:stretch>
            <a:fillRect/>
          </a:stretch>
        </a:blipFill>
      </dgm:spPr>
    </dgm:pt>
    <dgm:pt modelId="{BD1000B5-2D12-4191-B354-6D87E8227366}" type="pres">
      <dgm:prSet presAssocID="{19430C21-C4E8-40D7-943C-3849FC133122}" presName="text" presStyleLbl="node1" presStyleIdx="1" presStyleCnt="5">
        <dgm:presLayoutVars>
          <dgm:bulletEnabled val="1"/>
        </dgm:presLayoutVars>
      </dgm:prSet>
      <dgm:spPr/>
    </dgm:pt>
    <dgm:pt modelId="{BDD13C43-0190-43E6-B227-986ACC697A2B}" type="pres">
      <dgm:prSet presAssocID="{EFE4AB8C-3D6B-4D1E-8A71-BE54FD97D3DC}" presName="spacer" presStyleCnt="0"/>
      <dgm:spPr/>
    </dgm:pt>
    <dgm:pt modelId="{36D6EDEA-9685-4DCB-9814-EA9D8D2BD6D5}" type="pres">
      <dgm:prSet presAssocID="{7005219C-2B19-4D7A-9934-A10EE629A422}" presName="comp" presStyleCnt="0"/>
      <dgm:spPr/>
    </dgm:pt>
    <dgm:pt modelId="{9400BA26-300A-42F7-8DC4-9E0C6A4F44E2}" type="pres">
      <dgm:prSet presAssocID="{7005219C-2B19-4D7A-9934-A10EE629A422}" presName="box" presStyleLbl="node1" presStyleIdx="2" presStyleCnt="5"/>
      <dgm:spPr/>
    </dgm:pt>
    <dgm:pt modelId="{719F52E4-EB41-4872-AD7B-0FA305CB15F0}" type="pres">
      <dgm:prSet presAssocID="{7005219C-2B19-4D7A-9934-A10EE629A422}" presName="img" presStyleLbl="fgImgPlace1" presStyleIdx="2" presStyleCnt="5" custScaleX="62206"/>
      <dgm:spPr>
        <a:blipFill rotWithShape="0">
          <a:blip xmlns:r="http://schemas.openxmlformats.org/officeDocument/2006/relationships" r:embed="rId3"/>
          <a:stretch>
            <a:fillRect/>
          </a:stretch>
        </a:blipFill>
      </dgm:spPr>
    </dgm:pt>
    <dgm:pt modelId="{FC94E8F6-E7B1-4A7C-AC2F-75225D146399}" type="pres">
      <dgm:prSet presAssocID="{7005219C-2B19-4D7A-9934-A10EE629A422}" presName="text" presStyleLbl="node1" presStyleIdx="2" presStyleCnt="5">
        <dgm:presLayoutVars>
          <dgm:bulletEnabled val="1"/>
        </dgm:presLayoutVars>
      </dgm:prSet>
      <dgm:spPr/>
    </dgm:pt>
    <dgm:pt modelId="{96C0A52B-0AEE-4493-BEAC-A286C7B2CAE2}" type="pres">
      <dgm:prSet presAssocID="{0ADFA7C3-F48F-4841-8708-B345C9C6DA59}" presName="spacer" presStyleCnt="0"/>
      <dgm:spPr/>
    </dgm:pt>
    <dgm:pt modelId="{3F9744CB-54EE-427E-B688-C6823B1D39C2}" type="pres">
      <dgm:prSet presAssocID="{53BF8193-78C3-445A-8A74-043DFF92CDF5}" presName="comp" presStyleCnt="0"/>
      <dgm:spPr/>
    </dgm:pt>
    <dgm:pt modelId="{28A5938E-D02E-492F-8F15-2663DD472F68}" type="pres">
      <dgm:prSet presAssocID="{53BF8193-78C3-445A-8A74-043DFF92CDF5}" presName="box" presStyleLbl="node1" presStyleIdx="3" presStyleCnt="5"/>
      <dgm:spPr/>
    </dgm:pt>
    <dgm:pt modelId="{1C57B130-C7D0-49A8-9D86-1CB7292B2AA6}" type="pres">
      <dgm:prSet presAssocID="{53BF8193-78C3-445A-8A74-043DFF92CDF5}" presName="img" presStyleLbl="fgImgPlace1" presStyleIdx="3" presStyleCnt="5" custScaleX="66248" custLinFactNeighborX="-2021" custLinFactNeighborY="-6043"/>
      <dgm:spPr>
        <a:blipFill rotWithShape="0">
          <a:blip xmlns:r="http://schemas.openxmlformats.org/officeDocument/2006/relationships" r:embed="rId4"/>
          <a:stretch>
            <a:fillRect/>
          </a:stretch>
        </a:blipFill>
      </dgm:spPr>
    </dgm:pt>
    <dgm:pt modelId="{CAC2510F-8FC6-464B-A0D1-2501D81EC9FF}" type="pres">
      <dgm:prSet presAssocID="{53BF8193-78C3-445A-8A74-043DFF92CDF5}" presName="text" presStyleLbl="node1" presStyleIdx="3" presStyleCnt="5">
        <dgm:presLayoutVars>
          <dgm:bulletEnabled val="1"/>
        </dgm:presLayoutVars>
      </dgm:prSet>
      <dgm:spPr/>
    </dgm:pt>
    <dgm:pt modelId="{CA8FA905-1A4C-4372-B8A2-38408F8ADE1C}" type="pres">
      <dgm:prSet presAssocID="{D547A7B2-0832-48EE-BA94-8BB9E676E6A1}" presName="spacer" presStyleCnt="0"/>
      <dgm:spPr/>
    </dgm:pt>
    <dgm:pt modelId="{CD9B5FEF-8523-410F-8D5F-471F1C86A258}" type="pres">
      <dgm:prSet presAssocID="{61FD52EA-BE1C-4EB7-A00C-0710EF1FB96A}" presName="comp" presStyleCnt="0"/>
      <dgm:spPr/>
    </dgm:pt>
    <dgm:pt modelId="{935FE8D0-1D2F-4C18-82FE-FA1344D713AE}" type="pres">
      <dgm:prSet presAssocID="{61FD52EA-BE1C-4EB7-A00C-0710EF1FB96A}" presName="box" presStyleLbl="node1" presStyleIdx="4" presStyleCnt="5"/>
      <dgm:spPr/>
    </dgm:pt>
    <dgm:pt modelId="{F1317BF3-75BD-4741-97A7-F6EBA20A34BB}" type="pres">
      <dgm:prSet presAssocID="{61FD52EA-BE1C-4EB7-A00C-0710EF1FB96A}" presName="img" presStyleLbl="fgImgPlace1" presStyleIdx="4" presStyleCnt="5" custScaleX="66248" custLinFactNeighborX="-2021" custLinFactNeighborY="-6740"/>
      <dgm:spPr>
        <a:blipFill rotWithShape="0">
          <a:blip xmlns:r="http://schemas.openxmlformats.org/officeDocument/2006/relationships" r:embed="rId5"/>
          <a:stretch>
            <a:fillRect/>
          </a:stretch>
        </a:blipFill>
      </dgm:spPr>
    </dgm:pt>
    <dgm:pt modelId="{718EAF49-4730-4703-AB59-44689E63F705}" type="pres">
      <dgm:prSet presAssocID="{61FD52EA-BE1C-4EB7-A00C-0710EF1FB96A}" presName="text" presStyleLbl="node1" presStyleIdx="4" presStyleCnt="5">
        <dgm:presLayoutVars>
          <dgm:bulletEnabled val="1"/>
        </dgm:presLayoutVars>
      </dgm:prSet>
      <dgm:spPr/>
    </dgm:pt>
  </dgm:ptLst>
  <dgm:cxnLst>
    <dgm:cxn modelId="{9DEEAF08-5792-4A40-AF01-4825237BA285}" type="presOf" srcId="{53BF8193-78C3-445A-8A74-043DFF92CDF5}" destId="{CAC2510F-8FC6-464B-A0D1-2501D81EC9FF}" srcOrd="1" destOrd="0" presId="urn:microsoft.com/office/officeart/2005/8/layout/vList4#1"/>
    <dgm:cxn modelId="{5089DB08-C0DF-4391-98B7-D54C8BA36AD1}" type="presOf" srcId="{7005219C-2B19-4D7A-9934-A10EE629A422}" destId="{9400BA26-300A-42F7-8DC4-9E0C6A4F44E2}" srcOrd="0" destOrd="0" presId="urn:microsoft.com/office/officeart/2005/8/layout/vList4#1"/>
    <dgm:cxn modelId="{B6F64434-608B-491A-84DE-2947B81F7B29}" type="presOf" srcId="{F7A4F607-4772-4E34-9713-387FFE42C5F5}" destId="{C1C4EB84-A918-4B3F-B260-B68509954D9C}" srcOrd="0" destOrd="0" presId="urn:microsoft.com/office/officeart/2005/8/layout/vList4#1"/>
    <dgm:cxn modelId="{62B11337-1BA3-4485-8FE4-03D955527F9D}" type="presOf" srcId="{61FD52EA-BE1C-4EB7-A00C-0710EF1FB96A}" destId="{718EAF49-4730-4703-AB59-44689E63F705}" srcOrd="1" destOrd="0" presId="urn:microsoft.com/office/officeart/2005/8/layout/vList4#1"/>
    <dgm:cxn modelId="{F2A0DB5A-B6D5-44B1-B8BB-203B18F93266}" type="presOf" srcId="{53BF8193-78C3-445A-8A74-043DFF92CDF5}" destId="{28A5938E-D02E-492F-8F15-2663DD472F68}" srcOrd="0" destOrd="0" presId="urn:microsoft.com/office/officeart/2005/8/layout/vList4#1"/>
    <dgm:cxn modelId="{8C8E017E-C807-407C-A422-D3106015E4C2}" srcId="{F7A4F607-4772-4E34-9713-387FFE42C5F5}" destId="{61FD52EA-BE1C-4EB7-A00C-0710EF1FB96A}" srcOrd="4" destOrd="0" parTransId="{6B82B4A4-4D17-48DA-85EF-997F0993532E}" sibTransId="{7656D37E-C49A-4A42-AB9B-0C04B8E4AB16}"/>
    <dgm:cxn modelId="{5FC29F7F-3BA0-401A-968C-2CBDBB5F0999}" type="presOf" srcId="{61FD52EA-BE1C-4EB7-A00C-0710EF1FB96A}" destId="{935FE8D0-1D2F-4C18-82FE-FA1344D713AE}" srcOrd="0" destOrd="0" presId="urn:microsoft.com/office/officeart/2005/8/layout/vList4#1"/>
    <dgm:cxn modelId="{4EC5B386-F433-4B67-88F7-561F4811B40A}" srcId="{F7A4F607-4772-4E34-9713-387FFE42C5F5}" destId="{A09BEA7C-6EB2-42CA-B5F7-59D03BB12624}" srcOrd="0" destOrd="0" parTransId="{C7A1C3F4-8459-43E4-A754-77ABA90D74BB}" sibTransId="{AD5F0703-4757-4904-ABC4-6BABEC1F7146}"/>
    <dgm:cxn modelId="{F6EF7E94-77F3-43A2-AE56-E40184DEE6D0}" type="presOf" srcId="{19430C21-C4E8-40D7-943C-3849FC133122}" destId="{BD1000B5-2D12-4191-B354-6D87E8227366}" srcOrd="1" destOrd="0" presId="urn:microsoft.com/office/officeart/2005/8/layout/vList4#1"/>
    <dgm:cxn modelId="{D3CBD0A3-C51D-43A2-BDF2-5F085D037D6C}" type="presOf" srcId="{7005219C-2B19-4D7A-9934-A10EE629A422}" destId="{FC94E8F6-E7B1-4A7C-AC2F-75225D146399}" srcOrd="1" destOrd="0" presId="urn:microsoft.com/office/officeart/2005/8/layout/vList4#1"/>
    <dgm:cxn modelId="{70A78ACD-F4E5-49B2-A106-69D3945FF6E6}" srcId="{F7A4F607-4772-4E34-9713-387FFE42C5F5}" destId="{7005219C-2B19-4D7A-9934-A10EE629A422}" srcOrd="2" destOrd="0" parTransId="{9FA3285B-2B00-4CAD-8276-65C1AC7C4C58}" sibTransId="{0ADFA7C3-F48F-4841-8708-B345C9C6DA59}"/>
    <dgm:cxn modelId="{62A0B6CE-A06D-4963-B9FC-58FA02C59D16}" srcId="{F7A4F607-4772-4E34-9713-387FFE42C5F5}" destId="{53BF8193-78C3-445A-8A74-043DFF92CDF5}" srcOrd="3" destOrd="0" parTransId="{C2794A66-B8B1-4536-9739-770FFAAB161A}" sibTransId="{D547A7B2-0832-48EE-BA94-8BB9E676E6A1}"/>
    <dgm:cxn modelId="{95A0BBE6-0566-48D5-9845-4C9707844A76}" srcId="{F7A4F607-4772-4E34-9713-387FFE42C5F5}" destId="{19430C21-C4E8-40D7-943C-3849FC133122}" srcOrd="1" destOrd="0" parTransId="{09F4C5BE-4123-4972-B35F-8B19611660ED}" sibTransId="{EFE4AB8C-3D6B-4D1E-8A71-BE54FD97D3DC}"/>
    <dgm:cxn modelId="{26B5A2E8-8CB3-4178-A7C1-29A74FFFCC9D}" type="presOf" srcId="{A09BEA7C-6EB2-42CA-B5F7-59D03BB12624}" destId="{8D86806F-5972-4633-A286-6DAA5DDBFB60}" srcOrd="1" destOrd="0" presId="urn:microsoft.com/office/officeart/2005/8/layout/vList4#1"/>
    <dgm:cxn modelId="{F8D633F5-09C5-478B-8CF4-E4EC0F70516B}" type="presOf" srcId="{A09BEA7C-6EB2-42CA-B5F7-59D03BB12624}" destId="{CA4B0D79-1BF9-47D4-ABC0-8491A6A5D7F5}" srcOrd="0" destOrd="0" presId="urn:microsoft.com/office/officeart/2005/8/layout/vList4#1"/>
    <dgm:cxn modelId="{C2B5A9FE-0D66-4431-BAD3-26DD3D49B7AF}" type="presOf" srcId="{19430C21-C4E8-40D7-943C-3849FC133122}" destId="{619E7502-AD7C-43FF-9968-592287985517}" srcOrd="0" destOrd="0" presId="urn:microsoft.com/office/officeart/2005/8/layout/vList4#1"/>
    <dgm:cxn modelId="{543E61BD-C6C8-4348-B637-2DA8E306A5F1}" type="presParOf" srcId="{C1C4EB84-A918-4B3F-B260-B68509954D9C}" destId="{DB9D50D5-DE44-40EA-ADA9-86CFACD42568}" srcOrd="0" destOrd="0" presId="urn:microsoft.com/office/officeart/2005/8/layout/vList4#1"/>
    <dgm:cxn modelId="{2263898F-EF34-474C-9B32-8FFE9D3BA5C8}" type="presParOf" srcId="{DB9D50D5-DE44-40EA-ADA9-86CFACD42568}" destId="{CA4B0D79-1BF9-47D4-ABC0-8491A6A5D7F5}" srcOrd="0" destOrd="0" presId="urn:microsoft.com/office/officeart/2005/8/layout/vList4#1"/>
    <dgm:cxn modelId="{E0E86385-FC32-44F8-8E3B-533FF3253ACE}" type="presParOf" srcId="{DB9D50D5-DE44-40EA-ADA9-86CFACD42568}" destId="{D5309EF4-A89F-4B8A-9E13-0947A78C0D00}" srcOrd="1" destOrd="0" presId="urn:microsoft.com/office/officeart/2005/8/layout/vList4#1"/>
    <dgm:cxn modelId="{F203E81F-4A62-451B-A9D4-C4ABFA09EC1C}" type="presParOf" srcId="{DB9D50D5-DE44-40EA-ADA9-86CFACD42568}" destId="{8D86806F-5972-4633-A286-6DAA5DDBFB60}" srcOrd="2" destOrd="0" presId="urn:microsoft.com/office/officeart/2005/8/layout/vList4#1"/>
    <dgm:cxn modelId="{E4F690F4-8F0B-4E55-8458-833C024270B9}" type="presParOf" srcId="{C1C4EB84-A918-4B3F-B260-B68509954D9C}" destId="{A5BEB771-EB95-4C81-9FDA-87E28FF1BC88}" srcOrd="1" destOrd="0" presId="urn:microsoft.com/office/officeart/2005/8/layout/vList4#1"/>
    <dgm:cxn modelId="{C884389B-B20A-4D87-BB55-A46E8EF248C9}" type="presParOf" srcId="{C1C4EB84-A918-4B3F-B260-B68509954D9C}" destId="{39E84230-7703-4736-9CB1-B9750D1A3BD0}" srcOrd="2" destOrd="0" presId="urn:microsoft.com/office/officeart/2005/8/layout/vList4#1"/>
    <dgm:cxn modelId="{A56FF5AE-725E-421A-A7F1-844BAFEC7B0F}" type="presParOf" srcId="{39E84230-7703-4736-9CB1-B9750D1A3BD0}" destId="{619E7502-AD7C-43FF-9968-592287985517}" srcOrd="0" destOrd="0" presId="urn:microsoft.com/office/officeart/2005/8/layout/vList4#1"/>
    <dgm:cxn modelId="{1C8A50C5-2D07-436B-B3F5-06B15FCE0E86}" type="presParOf" srcId="{39E84230-7703-4736-9CB1-B9750D1A3BD0}" destId="{2CD76676-F35A-4F25-94CF-32DCEDD110D9}" srcOrd="1" destOrd="0" presId="urn:microsoft.com/office/officeart/2005/8/layout/vList4#1"/>
    <dgm:cxn modelId="{CAB236DF-615E-4B5A-BE84-9BD5300969B4}" type="presParOf" srcId="{39E84230-7703-4736-9CB1-B9750D1A3BD0}" destId="{BD1000B5-2D12-4191-B354-6D87E8227366}" srcOrd="2" destOrd="0" presId="urn:microsoft.com/office/officeart/2005/8/layout/vList4#1"/>
    <dgm:cxn modelId="{0DDE0D19-1125-49EC-8A64-C5DC4CBFE60D}" type="presParOf" srcId="{C1C4EB84-A918-4B3F-B260-B68509954D9C}" destId="{BDD13C43-0190-43E6-B227-986ACC697A2B}" srcOrd="3" destOrd="0" presId="urn:microsoft.com/office/officeart/2005/8/layout/vList4#1"/>
    <dgm:cxn modelId="{3D5A084A-1652-4441-A849-9FA6563B049C}" type="presParOf" srcId="{C1C4EB84-A918-4B3F-B260-B68509954D9C}" destId="{36D6EDEA-9685-4DCB-9814-EA9D8D2BD6D5}" srcOrd="4" destOrd="0" presId="urn:microsoft.com/office/officeart/2005/8/layout/vList4#1"/>
    <dgm:cxn modelId="{FDE1373D-0382-4637-AFCD-C3912E79C17A}" type="presParOf" srcId="{36D6EDEA-9685-4DCB-9814-EA9D8D2BD6D5}" destId="{9400BA26-300A-42F7-8DC4-9E0C6A4F44E2}" srcOrd="0" destOrd="0" presId="urn:microsoft.com/office/officeart/2005/8/layout/vList4#1"/>
    <dgm:cxn modelId="{252A304E-0775-4DE9-86B0-EB05A4E835DD}" type="presParOf" srcId="{36D6EDEA-9685-4DCB-9814-EA9D8D2BD6D5}" destId="{719F52E4-EB41-4872-AD7B-0FA305CB15F0}" srcOrd="1" destOrd="0" presId="urn:microsoft.com/office/officeart/2005/8/layout/vList4#1"/>
    <dgm:cxn modelId="{4E27CFD6-5F9A-47AF-B765-2DAA6BAA7292}" type="presParOf" srcId="{36D6EDEA-9685-4DCB-9814-EA9D8D2BD6D5}" destId="{FC94E8F6-E7B1-4A7C-AC2F-75225D146399}" srcOrd="2" destOrd="0" presId="urn:microsoft.com/office/officeart/2005/8/layout/vList4#1"/>
    <dgm:cxn modelId="{5415952C-614A-4126-8F9B-05906270FCF1}" type="presParOf" srcId="{C1C4EB84-A918-4B3F-B260-B68509954D9C}" destId="{96C0A52B-0AEE-4493-BEAC-A286C7B2CAE2}" srcOrd="5" destOrd="0" presId="urn:microsoft.com/office/officeart/2005/8/layout/vList4#1"/>
    <dgm:cxn modelId="{A7D8EF4F-9219-403A-B1B4-48AC2FFD2401}" type="presParOf" srcId="{C1C4EB84-A918-4B3F-B260-B68509954D9C}" destId="{3F9744CB-54EE-427E-B688-C6823B1D39C2}" srcOrd="6" destOrd="0" presId="urn:microsoft.com/office/officeart/2005/8/layout/vList4#1"/>
    <dgm:cxn modelId="{97A4F001-7B95-4BCF-8912-DDC598E92B67}" type="presParOf" srcId="{3F9744CB-54EE-427E-B688-C6823B1D39C2}" destId="{28A5938E-D02E-492F-8F15-2663DD472F68}" srcOrd="0" destOrd="0" presId="urn:microsoft.com/office/officeart/2005/8/layout/vList4#1"/>
    <dgm:cxn modelId="{80FA88CD-E0FD-4F9D-AA9D-B75BAB2E9B84}" type="presParOf" srcId="{3F9744CB-54EE-427E-B688-C6823B1D39C2}" destId="{1C57B130-C7D0-49A8-9D86-1CB7292B2AA6}" srcOrd="1" destOrd="0" presId="urn:microsoft.com/office/officeart/2005/8/layout/vList4#1"/>
    <dgm:cxn modelId="{82EB9146-3657-41FE-BE72-9E910587CDAA}" type="presParOf" srcId="{3F9744CB-54EE-427E-B688-C6823B1D39C2}" destId="{CAC2510F-8FC6-464B-A0D1-2501D81EC9FF}" srcOrd="2" destOrd="0" presId="urn:microsoft.com/office/officeart/2005/8/layout/vList4#1"/>
    <dgm:cxn modelId="{239F1A9E-C735-43DA-A35D-4D0EEB5971D6}" type="presParOf" srcId="{C1C4EB84-A918-4B3F-B260-B68509954D9C}" destId="{CA8FA905-1A4C-4372-B8A2-38408F8ADE1C}" srcOrd="7" destOrd="0" presId="urn:microsoft.com/office/officeart/2005/8/layout/vList4#1"/>
    <dgm:cxn modelId="{7DC19E5F-9570-47D5-B4A9-E7327F479533}" type="presParOf" srcId="{C1C4EB84-A918-4B3F-B260-B68509954D9C}" destId="{CD9B5FEF-8523-410F-8D5F-471F1C86A258}" srcOrd="8" destOrd="0" presId="urn:microsoft.com/office/officeart/2005/8/layout/vList4#1"/>
    <dgm:cxn modelId="{BB398F01-B35D-4D95-B0BC-2DBED9A3708D}" type="presParOf" srcId="{CD9B5FEF-8523-410F-8D5F-471F1C86A258}" destId="{935FE8D0-1D2F-4C18-82FE-FA1344D713AE}" srcOrd="0" destOrd="0" presId="urn:microsoft.com/office/officeart/2005/8/layout/vList4#1"/>
    <dgm:cxn modelId="{E35A7E08-C93A-4715-A9D1-658358033C28}" type="presParOf" srcId="{CD9B5FEF-8523-410F-8D5F-471F1C86A258}" destId="{F1317BF3-75BD-4741-97A7-F6EBA20A34BB}" srcOrd="1" destOrd="0" presId="urn:microsoft.com/office/officeart/2005/8/layout/vList4#1"/>
    <dgm:cxn modelId="{BC920891-061B-4235-8F12-513E4283616B}" type="presParOf" srcId="{CD9B5FEF-8523-410F-8D5F-471F1C86A258}" destId="{718EAF49-4730-4703-AB59-44689E63F70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C10C1-0B46-4636-ABCA-096D5C8FF4F2}" type="doc">
      <dgm:prSet loTypeId="urn:microsoft.com/office/officeart/2005/8/layout/gear1" loCatId="cycle" qsTypeId="urn:microsoft.com/office/officeart/2005/8/quickstyle/simple1" qsCatId="simple" csTypeId="urn:microsoft.com/office/officeart/2005/8/colors/accent1_2" csCatId="accent1" phldr="1"/>
      <dgm:spPr/>
    </dgm:pt>
    <dgm:pt modelId="{C13B02EE-2225-42AC-8584-22FC8439941A}">
      <dgm:prSet phldrT="[Text]" custT="1"/>
      <dgm:spPr>
        <a:solidFill>
          <a:srgbClr val="3399FF"/>
        </a:solidFill>
      </dgm:spPr>
      <dgm:t>
        <a:bodyPr/>
        <a:lstStyle/>
        <a:p>
          <a:r>
            <a:rPr lang="en-GB" sz="2000" b="1" dirty="0"/>
            <a:t>Evaluation</a:t>
          </a:r>
        </a:p>
      </dgm:t>
    </dgm:pt>
    <dgm:pt modelId="{BF0BD38C-5085-4597-8C64-7CBFFFF1BE85}" type="parTrans" cxnId="{4A56030C-E8D1-416D-9168-9A7D5AE13307}">
      <dgm:prSet/>
      <dgm:spPr/>
      <dgm:t>
        <a:bodyPr/>
        <a:lstStyle/>
        <a:p>
          <a:endParaRPr lang="en-GB"/>
        </a:p>
      </dgm:t>
    </dgm:pt>
    <dgm:pt modelId="{62F3745E-004C-4805-B3EB-355CC58B32B7}" type="sibTrans" cxnId="{4A56030C-E8D1-416D-9168-9A7D5AE13307}">
      <dgm:prSet/>
      <dgm:spPr/>
      <dgm:t>
        <a:bodyPr/>
        <a:lstStyle/>
        <a:p>
          <a:endParaRPr lang="en-GB"/>
        </a:p>
      </dgm:t>
    </dgm:pt>
    <dgm:pt modelId="{86A1FF30-65D3-496E-82F4-5156C1D0661C}">
      <dgm:prSet phldrT="[Text]" custT="1"/>
      <dgm:spPr>
        <a:solidFill>
          <a:srgbClr val="7030A0"/>
        </a:solidFill>
      </dgm:spPr>
      <dgm:t>
        <a:bodyPr/>
        <a:lstStyle/>
        <a:p>
          <a:r>
            <a:rPr lang="en-GB" sz="2000" b="1" dirty="0"/>
            <a:t>Research</a:t>
          </a:r>
        </a:p>
      </dgm:t>
    </dgm:pt>
    <dgm:pt modelId="{1D04930C-4404-4EFF-9B53-9A06A8FDABCB}" type="parTrans" cxnId="{EB52A61F-3A73-474B-BC2E-87E14F154F18}">
      <dgm:prSet/>
      <dgm:spPr/>
      <dgm:t>
        <a:bodyPr/>
        <a:lstStyle/>
        <a:p>
          <a:endParaRPr lang="en-GB"/>
        </a:p>
      </dgm:t>
    </dgm:pt>
    <dgm:pt modelId="{F68A2A96-243E-4228-9F8C-45539DBC5A6F}" type="sibTrans" cxnId="{EB52A61F-3A73-474B-BC2E-87E14F154F18}">
      <dgm:prSet/>
      <dgm:spPr/>
      <dgm:t>
        <a:bodyPr/>
        <a:lstStyle/>
        <a:p>
          <a:endParaRPr lang="en-GB"/>
        </a:p>
      </dgm:t>
    </dgm:pt>
    <dgm:pt modelId="{4196B26F-EF6C-47C1-8962-5FB18F2CCAD2}">
      <dgm:prSet phldrT="[Text]" custT="1"/>
      <dgm:spPr>
        <a:solidFill>
          <a:schemeClr val="accent6"/>
        </a:solidFill>
      </dgm:spPr>
      <dgm:t>
        <a:bodyPr/>
        <a:lstStyle/>
        <a:p>
          <a:r>
            <a:rPr lang="en-GB" sz="2000" b="1" dirty="0"/>
            <a:t>Planning</a:t>
          </a:r>
        </a:p>
      </dgm:t>
    </dgm:pt>
    <dgm:pt modelId="{DC1DE986-3046-4F45-A83C-9257CCA0D76B}" type="parTrans" cxnId="{F53BF4ED-CA1B-46F9-950B-C521E996B660}">
      <dgm:prSet/>
      <dgm:spPr/>
      <dgm:t>
        <a:bodyPr/>
        <a:lstStyle/>
        <a:p>
          <a:endParaRPr lang="en-GB"/>
        </a:p>
      </dgm:t>
    </dgm:pt>
    <dgm:pt modelId="{F4555FE1-ADB0-49AB-B799-CDCFFD337B67}" type="sibTrans" cxnId="{F53BF4ED-CA1B-46F9-950B-C521E996B660}">
      <dgm:prSet/>
      <dgm:spPr/>
      <dgm:t>
        <a:bodyPr/>
        <a:lstStyle/>
        <a:p>
          <a:endParaRPr lang="en-GB"/>
        </a:p>
      </dgm:t>
    </dgm:pt>
    <dgm:pt modelId="{13F4BDA1-8B5F-430D-87CC-0F1A47F38CB7}" type="pres">
      <dgm:prSet presAssocID="{F8FC10C1-0B46-4636-ABCA-096D5C8FF4F2}" presName="composite" presStyleCnt="0">
        <dgm:presLayoutVars>
          <dgm:chMax val="3"/>
          <dgm:animLvl val="lvl"/>
          <dgm:resizeHandles val="exact"/>
        </dgm:presLayoutVars>
      </dgm:prSet>
      <dgm:spPr/>
    </dgm:pt>
    <dgm:pt modelId="{BCDC9550-A0E6-4A88-ABEC-D39A9359FB40}" type="pres">
      <dgm:prSet presAssocID="{C13B02EE-2225-42AC-8584-22FC8439941A}" presName="gear1" presStyleLbl="node1" presStyleIdx="0" presStyleCnt="3" custAng="21293468" custLinFactNeighborX="4811" custLinFactNeighborY="8385">
        <dgm:presLayoutVars>
          <dgm:chMax val="1"/>
          <dgm:bulletEnabled val="1"/>
        </dgm:presLayoutVars>
      </dgm:prSet>
      <dgm:spPr/>
    </dgm:pt>
    <dgm:pt modelId="{58E23DE4-3B0C-4FD9-8F3A-5E37694737EF}" type="pres">
      <dgm:prSet presAssocID="{C13B02EE-2225-42AC-8584-22FC8439941A}" presName="gear1srcNode" presStyleLbl="node1" presStyleIdx="0" presStyleCnt="3"/>
      <dgm:spPr/>
    </dgm:pt>
    <dgm:pt modelId="{751F3948-1BF5-44E6-802F-E8BE3C5BAD5E}" type="pres">
      <dgm:prSet presAssocID="{C13B02EE-2225-42AC-8584-22FC8439941A}" presName="gear1dstNode" presStyleLbl="node1" presStyleIdx="0" presStyleCnt="3"/>
      <dgm:spPr/>
    </dgm:pt>
    <dgm:pt modelId="{B015FB36-5163-4ACD-A521-C5ABD297E2AD}" type="pres">
      <dgm:prSet presAssocID="{86A1FF30-65D3-496E-82F4-5156C1D0661C}" presName="gear2" presStyleLbl="node1" presStyleIdx="1" presStyleCnt="3" custScaleX="126385" custScaleY="129807">
        <dgm:presLayoutVars>
          <dgm:chMax val="1"/>
          <dgm:bulletEnabled val="1"/>
        </dgm:presLayoutVars>
      </dgm:prSet>
      <dgm:spPr/>
    </dgm:pt>
    <dgm:pt modelId="{595ADB07-EE18-4781-8E41-6056F4B31071}" type="pres">
      <dgm:prSet presAssocID="{86A1FF30-65D3-496E-82F4-5156C1D0661C}" presName="gear2srcNode" presStyleLbl="node1" presStyleIdx="1" presStyleCnt="3"/>
      <dgm:spPr/>
    </dgm:pt>
    <dgm:pt modelId="{F395EC08-71DD-49B0-8DFB-A38B7B4F667A}" type="pres">
      <dgm:prSet presAssocID="{86A1FF30-65D3-496E-82F4-5156C1D0661C}" presName="gear2dstNode" presStyleLbl="node1" presStyleIdx="1" presStyleCnt="3"/>
      <dgm:spPr/>
    </dgm:pt>
    <dgm:pt modelId="{E674AA44-0542-4D64-B397-21FC6E4D350A}" type="pres">
      <dgm:prSet presAssocID="{4196B26F-EF6C-47C1-8962-5FB18F2CCAD2}" presName="gear3" presStyleLbl="node1" presStyleIdx="2" presStyleCnt="3" custAng="681094" custScaleX="130078" custScaleY="122288" custLinFactNeighborX="21503" custLinFactNeighborY="-24120"/>
      <dgm:spPr/>
    </dgm:pt>
    <dgm:pt modelId="{97C382E4-8E00-4F71-8BBE-9BB0913EBE98}" type="pres">
      <dgm:prSet presAssocID="{4196B26F-EF6C-47C1-8962-5FB18F2CCAD2}" presName="gear3tx" presStyleLbl="node1" presStyleIdx="2" presStyleCnt="3">
        <dgm:presLayoutVars>
          <dgm:chMax val="1"/>
          <dgm:bulletEnabled val="1"/>
        </dgm:presLayoutVars>
      </dgm:prSet>
      <dgm:spPr/>
    </dgm:pt>
    <dgm:pt modelId="{99BE6510-C131-468B-AB08-51568410F193}" type="pres">
      <dgm:prSet presAssocID="{4196B26F-EF6C-47C1-8962-5FB18F2CCAD2}" presName="gear3srcNode" presStyleLbl="node1" presStyleIdx="2" presStyleCnt="3"/>
      <dgm:spPr/>
    </dgm:pt>
    <dgm:pt modelId="{45362FEA-84D0-4873-8109-958C437A545E}" type="pres">
      <dgm:prSet presAssocID="{4196B26F-EF6C-47C1-8962-5FB18F2CCAD2}" presName="gear3dstNode" presStyleLbl="node1" presStyleIdx="2" presStyleCnt="3"/>
      <dgm:spPr/>
    </dgm:pt>
    <dgm:pt modelId="{8C2A82F9-BCDC-4DCF-8AB1-EEABED741192}" type="pres">
      <dgm:prSet presAssocID="{62F3745E-004C-4805-B3EB-355CC58B32B7}" presName="connector1" presStyleLbl="sibTrans2D1" presStyleIdx="0" presStyleCnt="3" custAng="477163"/>
      <dgm:spPr/>
    </dgm:pt>
    <dgm:pt modelId="{09B6BE65-D603-40B2-B274-DB7CC00435F1}" type="pres">
      <dgm:prSet presAssocID="{F68A2A96-243E-4228-9F8C-45539DBC5A6F}" presName="connector2" presStyleLbl="sibTrans2D1" presStyleIdx="1" presStyleCnt="3"/>
      <dgm:spPr/>
    </dgm:pt>
    <dgm:pt modelId="{1896A6DB-08B4-4751-9D1F-FAF28EA90E8E}" type="pres">
      <dgm:prSet presAssocID="{F4555FE1-ADB0-49AB-B799-CDCFFD337B67}" presName="connector3" presStyleLbl="sibTrans2D1" presStyleIdx="2" presStyleCnt="3" custLinFactNeighborX="12933" custLinFactNeighborY="-2083"/>
      <dgm:spPr/>
    </dgm:pt>
  </dgm:ptLst>
  <dgm:cxnLst>
    <dgm:cxn modelId="{4A56030C-E8D1-416D-9168-9A7D5AE13307}" srcId="{F8FC10C1-0B46-4636-ABCA-096D5C8FF4F2}" destId="{C13B02EE-2225-42AC-8584-22FC8439941A}" srcOrd="0" destOrd="0" parTransId="{BF0BD38C-5085-4597-8C64-7CBFFFF1BE85}" sibTransId="{62F3745E-004C-4805-B3EB-355CC58B32B7}"/>
    <dgm:cxn modelId="{775A490C-26E2-4A54-BAAD-F990A6BF3FFB}" type="presOf" srcId="{4196B26F-EF6C-47C1-8962-5FB18F2CCAD2}" destId="{97C382E4-8E00-4F71-8BBE-9BB0913EBE98}" srcOrd="1" destOrd="0" presId="urn:microsoft.com/office/officeart/2005/8/layout/gear1"/>
    <dgm:cxn modelId="{EB52A61F-3A73-474B-BC2E-87E14F154F18}" srcId="{F8FC10C1-0B46-4636-ABCA-096D5C8FF4F2}" destId="{86A1FF30-65D3-496E-82F4-5156C1D0661C}" srcOrd="1" destOrd="0" parTransId="{1D04930C-4404-4EFF-9B53-9A06A8FDABCB}" sibTransId="{F68A2A96-243E-4228-9F8C-45539DBC5A6F}"/>
    <dgm:cxn modelId="{AE6DAF37-A2DC-4150-AAB0-C0BF15F7CA7D}" type="presOf" srcId="{86A1FF30-65D3-496E-82F4-5156C1D0661C}" destId="{F395EC08-71DD-49B0-8DFB-A38B7B4F667A}" srcOrd="2" destOrd="0" presId="urn:microsoft.com/office/officeart/2005/8/layout/gear1"/>
    <dgm:cxn modelId="{E1F4BA41-F411-4B05-A740-138AB6C80CB8}" type="presOf" srcId="{C13B02EE-2225-42AC-8584-22FC8439941A}" destId="{58E23DE4-3B0C-4FD9-8F3A-5E37694737EF}" srcOrd="1" destOrd="0" presId="urn:microsoft.com/office/officeart/2005/8/layout/gear1"/>
    <dgm:cxn modelId="{EB8CE765-8A6A-448D-ACD2-ADC7252142A0}" type="presOf" srcId="{F68A2A96-243E-4228-9F8C-45539DBC5A6F}" destId="{09B6BE65-D603-40B2-B274-DB7CC00435F1}" srcOrd="0" destOrd="0" presId="urn:microsoft.com/office/officeart/2005/8/layout/gear1"/>
    <dgm:cxn modelId="{66FCBD66-633B-43E4-B77E-C251BA50C493}" type="presOf" srcId="{F8FC10C1-0B46-4636-ABCA-096D5C8FF4F2}" destId="{13F4BDA1-8B5F-430D-87CC-0F1A47F38CB7}" srcOrd="0" destOrd="0" presId="urn:microsoft.com/office/officeart/2005/8/layout/gear1"/>
    <dgm:cxn modelId="{84287775-FFF7-40B9-B6D3-57E5DF3D975B}" type="presOf" srcId="{4196B26F-EF6C-47C1-8962-5FB18F2CCAD2}" destId="{E674AA44-0542-4D64-B397-21FC6E4D350A}" srcOrd="0" destOrd="0" presId="urn:microsoft.com/office/officeart/2005/8/layout/gear1"/>
    <dgm:cxn modelId="{025F8487-3799-4234-BC0D-2B39C2645AAB}" type="presOf" srcId="{4196B26F-EF6C-47C1-8962-5FB18F2CCAD2}" destId="{99BE6510-C131-468B-AB08-51568410F193}" srcOrd="2" destOrd="0" presId="urn:microsoft.com/office/officeart/2005/8/layout/gear1"/>
    <dgm:cxn modelId="{1FD0048B-028D-40B4-AB7A-FD412AE7109C}" type="presOf" srcId="{C13B02EE-2225-42AC-8584-22FC8439941A}" destId="{751F3948-1BF5-44E6-802F-E8BE3C5BAD5E}" srcOrd="2" destOrd="0" presId="urn:microsoft.com/office/officeart/2005/8/layout/gear1"/>
    <dgm:cxn modelId="{D15646A8-F01E-4E59-9EF6-2D69E9AE27ED}" type="presOf" srcId="{C13B02EE-2225-42AC-8584-22FC8439941A}" destId="{BCDC9550-A0E6-4A88-ABEC-D39A9359FB40}" srcOrd="0" destOrd="0" presId="urn:microsoft.com/office/officeart/2005/8/layout/gear1"/>
    <dgm:cxn modelId="{14F097CC-1FA3-45AE-B404-F1B9C71C18DF}" type="presOf" srcId="{F4555FE1-ADB0-49AB-B799-CDCFFD337B67}" destId="{1896A6DB-08B4-4751-9D1F-FAF28EA90E8E}" srcOrd="0" destOrd="0" presId="urn:microsoft.com/office/officeart/2005/8/layout/gear1"/>
    <dgm:cxn modelId="{4FD82ECE-FECA-48D2-B2D7-256837997FE8}" type="presOf" srcId="{86A1FF30-65D3-496E-82F4-5156C1D0661C}" destId="{595ADB07-EE18-4781-8E41-6056F4B31071}" srcOrd="1" destOrd="0" presId="urn:microsoft.com/office/officeart/2005/8/layout/gear1"/>
    <dgm:cxn modelId="{D5689ADA-F50A-4876-AC5A-6B9B579FA687}" type="presOf" srcId="{86A1FF30-65D3-496E-82F4-5156C1D0661C}" destId="{B015FB36-5163-4ACD-A521-C5ABD297E2AD}" srcOrd="0" destOrd="0" presId="urn:microsoft.com/office/officeart/2005/8/layout/gear1"/>
    <dgm:cxn modelId="{142A53DD-6153-4BA0-865D-EFEDE945492F}" type="presOf" srcId="{62F3745E-004C-4805-B3EB-355CC58B32B7}" destId="{8C2A82F9-BCDC-4DCF-8AB1-EEABED741192}" srcOrd="0" destOrd="0" presId="urn:microsoft.com/office/officeart/2005/8/layout/gear1"/>
    <dgm:cxn modelId="{F53BF4ED-CA1B-46F9-950B-C521E996B660}" srcId="{F8FC10C1-0B46-4636-ABCA-096D5C8FF4F2}" destId="{4196B26F-EF6C-47C1-8962-5FB18F2CCAD2}" srcOrd="2" destOrd="0" parTransId="{DC1DE986-3046-4F45-A83C-9257CCA0D76B}" sibTransId="{F4555FE1-ADB0-49AB-B799-CDCFFD337B67}"/>
    <dgm:cxn modelId="{22283EF0-D174-426F-938D-F7B4E4B3D18A}" type="presOf" srcId="{4196B26F-EF6C-47C1-8962-5FB18F2CCAD2}" destId="{45362FEA-84D0-4873-8109-958C437A545E}" srcOrd="3" destOrd="0" presId="urn:microsoft.com/office/officeart/2005/8/layout/gear1"/>
    <dgm:cxn modelId="{D8D8E73B-86FA-41B1-B475-8A008549AF90}" type="presParOf" srcId="{13F4BDA1-8B5F-430D-87CC-0F1A47F38CB7}" destId="{BCDC9550-A0E6-4A88-ABEC-D39A9359FB40}" srcOrd="0" destOrd="0" presId="urn:microsoft.com/office/officeart/2005/8/layout/gear1"/>
    <dgm:cxn modelId="{3F1C30A9-BDA4-493D-B27C-1648DD48C2D6}" type="presParOf" srcId="{13F4BDA1-8B5F-430D-87CC-0F1A47F38CB7}" destId="{58E23DE4-3B0C-4FD9-8F3A-5E37694737EF}" srcOrd="1" destOrd="0" presId="urn:microsoft.com/office/officeart/2005/8/layout/gear1"/>
    <dgm:cxn modelId="{46C96477-74DE-4554-8EB0-B1D640C8C4C1}" type="presParOf" srcId="{13F4BDA1-8B5F-430D-87CC-0F1A47F38CB7}" destId="{751F3948-1BF5-44E6-802F-E8BE3C5BAD5E}" srcOrd="2" destOrd="0" presId="urn:microsoft.com/office/officeart/2005/8/layout/gear1"/>
    <dgm:cxn modelId="{7396944F-FE1F-4FF6-B7FC-F801B05B7771}" type="presParOf" srcId="{13F4BDA1-8B5F-430D-87CC-0F1A47F38CB7}" destId="{B015FB36-5163-4ACD-A521-C5ABD297E2AD}" srcOrd="3" destOrd="0" presId="urn:microsoft.com/office/officeart/2005/8/layout/gear1"/>
    <dgm:cxn modelId="{CD9A1AA0-9E8A-49EB-9B4B-A6E031DAEC3E}" type="presParOf" srcId="{13F4BDA1-8B5F-430D-87CC-0F1A47F38CB7}" destId="{595ADB07-EE18-4781-8E41-6056F4B31071}" srcOrd="4" destOrd="0" presId="urn:microsoft.com/office/officeart/2005/8/layout/gear1"/>
    <dgm:cxn modelId="{CEA098D2-7693-4C2C-BFA4-5FD17DB31E14}" type="presParOf" srcId="{13F4BDA1-8B5F-430D-87CC-0F1A47F38CB7}" destId="{F395EC08-71DD-49B0-8DFB-A38B7B4F667A}" srcOrd="5" destOrd="0" presId="urn:microsoft.com/office/officeart/2005/8/layout/gear1"/>
    <dgm:cxn modelId="{1905C37B-4F02-4CBB-B474-A0FF7253B2FF}" type="presParOf" srcId="{13F4BDA1-8B5F-430D-87CC-0F1A47F38CB7}" destId="{E674AA44-0542-4D64-B397-21FC6E4D350A}" srcOrd="6" destOrd="0" presId="urn:microsoft.com/office/officeart/2005/8/layout/gear1"/>
    <dgm:cxn modelId="{9337CEA6-B676-4550-A465-A81A93C29ADB}" type="presParOf" srcId="{13F4BDA1-8B5F-430D-87CC-0F1A47F38CB7}" destId="{97C382E4-8E00-4F71-8BBE-9BB0913EBE98}" srcOrd="7" destOrd="0" presId="urn:microsoft.com/office/officeart/2005/8/layout/gear1"/>
    <dgm:cxn modelId="{5C21A0EE-8F7E-4156-9CBB-6C276A3AFBED}" type="presParOf" srcId="{13F4BDA1-8B5F-430D-87CC-0F1A47F38CB7}" destId="{99BE6510-C131-468B-AB08-51568410F193}" srcOrd="8" destOrd="0" presId="urn:microsoft.com/office/officeart/2005/8/layout/gear1"/>
    <dgm:cxn modelId="{0250C53A-8424-427C-AA78-735380946C0C}" type="presParOf" srcId="{13F4BDA1-8B5F-430D-87CC-0F1A47F38CB7}" destId="{45362FEA-84D0-4873-8109-958C437A545E}" srcOrd="9" destOrd="0" presId="urn:microsoft.com/office/officeart/2005/8/layout/gear1"/>
    <dgm:cxn modelId="{ACCA1081-ABF6-45CC-BCF2-A9531A7B1A1F}" type="presParOf" srcId="{13F4BDA1-8B5F-430D-87CC-0F1A47F38CB7}" destId="{8C2A82F9-BCDC-4DCF-8AB1-EEABED741192}" srcOrd="10" destOrd="0" presId="urn:microsoft.com/office/officeart/2005/8/layout/gear1"/>
    <dgm:cxn modelId="{1829F1B4-91C7-4938-BF83-7379168D9816}" type="presParOf" srcId="{13F4BDA1-8B5F-430D-87CC-0F1A47F38CB7}" destId="{09B6BE65-D603-40B2-B274-DB7CC00435F1}" srcOrd="11" destOrd="0" presId="urn:microsoft.com/office/officeart/2005/8/layout/gear1"/>
    <dgm:cxn modelId="{A2353C85-87D2-4AC3-A46D-5E38DF45B9C4}" type="presParOf" srcId="{13F4BDA1-8B5F-430D-87CC-0F1A47F38CB7}" destId="{1896A6DB-08B4-4751-9D1F-FAF28EA90E8E}"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443AD-7915-4D0F-8D83-64F845D51A8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5CF928B-BD28-4F83-BE8E-DE5B58D655FB}">
      <dgm:prSet phldrT="[Text]"/>
      <dgm:spPr>
        <a:solidFill>
          <a:srgbClr val="7030A0"/>
        </a:solidFill>
      </dgm:spPr>
      <dgm:t>
        <a:bodyPr/>
        <a:lstStyle/>
        <a:p>
          <a:r>
            <a:rPr lang="en-GB" b="1" dirty="0"/>
            <a:t>More than twice as likely to have seen a psychologist</a:t>
          </a:r>
        </a:p>
      </dgm:t>
    </dgm:pt>
    <dgm:pt modelId="{46E662BD-B05B-4C28-9F6F-5CD9EFA94C47}" type="parTrans" cxnId="{CA851856-518D-4DDA-A7BA-F4741F104601}">
      <dgm:prSet/>
      <dgm:spPr/>
      <dgm:t>
        <a:bodyPr/>
        <a:lstStyle/>
        <a:p>
          <a:endParaRPr lang="en-GB"/>
        </a:p>
      </dgm:t>
    </dgm:pt>
    <dgm:pt modelId="{91C615C0-87E4-4C35-A351-E7FB1050E61C}" type="sibTrans" cxnId="{CA851856-518D-4DDA-A7BA-F4741F104601}">
      <dgm:prSet/>
      <dgm:spPr/>
      <dgm:t>
        <a:bodyPr/>
        <a:lstStyle/>
        <a:p>
          <a:endParaRPr lang="en-GB"/>
        </a:p>
      </dgm:t>
    </dgm:pt>
    <dgm:pt modelId="{83CB2E22-0754-41BC-B2A0-C5F28B50A2FB}">
      <dgm:prSet phldrT="[Text]"/>
      <dgm:spPr/>
      <dgm:t>
        <a:bodyPr/>
        <a:lstStyle/>
        <a:p>
          <a:r>
            <a:rPr lang="en-GB" b="1" dirty="0"/>
            <a:t>Almost 3 times as likely to have been suspended</a:t>
          </a:r>
        </a:p>
      </dgm:t>
    </dgm:pt>
    <dgm:pt modelId="{FDBF998D-B3B1-4081-85A4-DE34EF821B47}" type="parTrans" cxnId="{C5095C8B-EFA6-4BE8-B17B-25489E2C25DF}">
      <dgm:prSet/>
      <dgm:spPr/>
      <dgm:t>
        <a:bodyPr/>
        <a:lstStyle/>
        <a:p>
          <a:endParaRPr lang="en-GB"/>
        </a:p>
      </dgm:t>
    </dgm:pt>
    <dgm:pt modelId="{52F98327-088E-41C2-912B-53588363BAC7}" type="sibTrans" cxnId="{C5095C8B-EFA6-4BE8-B17B-25489E2C25DF}">
      <dgm:prSet/>
      <dgm:spPr/>
      <dgm:t>
        <a:bodyPr/>
        <a:lstStyle/>
        <a:p>
          <a:endParaRPr lang="en-GB"/>
        </a:p>
      </dgm:t>
    </dgm:pt>
    <dgm:pt modelId="{E806E8CD-29E1-4C96-979D-34BD75945374}">
      <dgm:prSet phldrT="[Text]"/>
      <dgm:spPr>
        <a:solidFill>
          <a:srgbClr val="FAA712"/>
        </a:solidFill>
      </dgm:spPr>
      <dgm:t>
        <a:bodyPr/>
        <a:lstStyle/>
        <a:p>
          <a:r>
            <a:rPr lang="en-GB" b="1" dirty="0"/>
            <a:t>Almost twice as likely to have difficulty getting along with others</a:t>
          </a:r>
        </a:p>
      </dgm:t>
    </dgm:pt>
    <dgm:pt modelId="{CC51672F-F59E-49F3-971D-3FF443FECED8}" type="parTrans" cxnId="{64B1E5E3-CE2C-416D-8090-C05187B2463C}">
      <dgm:prSet/>
      <dgm:spPr/>
      <dgm:t>
        <a:bodyPr/>
        <a:lstStyle/>
        <a:p>
          <a:endParaRPr lang="en-GB"/>
        </a:p>
      </dgm:t>
    </dgm:pt>
    <dgm:pt modelId="{77C576F6-0178-4F6E-BB11-1EB62F1CEC99}" type="sibTrans" cxnId="{64B1E5E3-CE2C-416D-8090-C05187B2463C}">
      <dgm:prSet/>
      <dgm:spPr/>
      <dgm:t>
        <a:bodyPr/>
        <a:lstStyle/>
        <a:p>
          <a:endParaRPr lang="en-GB"/>
        </a:p>
      </dgm:t>
    </dgm:pt>
    <dgm:pt modelId="{8EBDFBEC-EAF4-4C90-BE8D-76155838CD66}">
      <dgm:prSet phldrT="[Text]"/>
      <dgm:spPr>
        <a:solidFill>
          <a:schemeClr val="accent5">
            <a:lumMod val="75000"/>
          </a:schemeClr>
        </a:solidFill>
      </dgm:spPr>
      <dgm:t>
        <a:bodyPr/>
        <a:lstStyle/>
        <a:p>
          <a:r>
            <a:rPr lang="en-GB" b="1" dirty="0"/>
            <a:t>Four times as likely to experience complete social exclusion</a:t>
          </a:r>
        </a:p>
      </dgm:t>
    </dgm:pt>
    <dgm:pt modelId="{79F95022-392C-455F-8A09-7F030232FAF0}" type="parTrans" cxnId="{E957B532-DB4B-4B0C-959E-97C63AA3A7FC}">
      <dgm:prSet/>
      <dgm:spPr/>
      <dgm:t>
        <a:bodyPr/>
        <a:lstStyle/>
        <a:p>
          <a:endParaRPr lang="en-GB"/>
        </a:p>
      </dgm:t>
    </dgm:pt>
    <dgm:pt modelId="{D62B5104-A4FC-4FA8-9F04-9D67A9D468C4}" type="sibTrans" cxnId="{E957B532-DB4B-4B0C-959E-97C63AA3A7FC}">
      <dgm:prSet/>
      <dgm:spPr/>
      <dgm:t>
        <a:bodyPr/>
        <a:lstStyle/>
        <a:p>
          <a:endParaRPr lang="en-GB"/>
        </a:p>
      </dgm:t>
    </dgm:pt>
    <dgm:pt modelId="{9A8FF1BB-78FA-402C-8A66-B54B519456DB}">
      <dgm:prSet phldrT="[Text]"/>
      <dgm:spPr>
        <a:solidFill>
          <a:srgbClr val="3399FF"/>
        </a:solidFill>
      </dgm:spPr>
      <dgm:t>
        <a:bodyPr/>
        <a:lstStyle/>
        <a:p>
          <a:r>
            <a:rPr lang="en-GB" b="1" dirty="0"/>
            <a:t>Far more likely to experience psychosocial difficulties</a:t>
          </a:r>
        </a:p>
      </dgm:t>
    </dgm:pt>
    <dgm:pt modelId="{671C6BD9-B1EC-4A24-B525-E0A637E15250}" type="parTrans" cxnId="{DF3C0410-C402-47AE-A924-32F774FB87B6}">
      <dgm:prSet/>
      <dgm:spPr/>
      <dgm:t>
        <a:bodyPr/>
        <a:lstStyle/>
        <a:p>
          <a:endParaRPr lang="en-GB"/>
        </a:p>
      </dgm:t>
    </dgm:pt>
    <dgm:pt modelId="{5748C96F-E985-4677-8A07-3D8D69AF8481}" type="sibTrans" cxnId="{DF3C0410-C402-47AE-A924-32F774FB87B6}">
      <dgm:prSet/>
      <dgm:spPr/>
      <dgm:t>
        <a:bodyPr/>
        <a:lstStyle/>
        <a:p>
          <a:endParaRPr lang="en-GB"/>
        </a:p>
      </dgm:t>
    </dgm:pt>
    <dgm:pt modelId="{64483D5A-4BDB-4335-BBA3-B22526ED8B11}" type="pres">
      <dgm:prSet presAssocID="{BF3443AD-7915-4D0F-8D83-64F845D51A8A}" presName="diagram" presStyleCnt="0">
        <dgm:presLayoutVars>
          <dgm:dir/>
          <dgm:resizeHandles val="exact"/>
        </dgm:presLayoutVars>
      </dgm:prSet>
      <dgm:spPr/>
    </dgm:pt>
    <dgm:pt modelId="{00A2016F-41E8-4016-AAEE-CF2A5EC180E2}" type="pres">
      <dgm:prSet presAssocID="{75CF928B-BD28-4F83-BE8E-DE5B58D655FB}" presName="node" presStyleLbl="node1" presStyleIdx="0" presStyleCnt="5">
        <dgm:presLayoutVars>
          <dgm:bulletEnabled val="1"/>
        </dgm:presLayoutVars>
      </dgm:prSet>
      <dgm:spPr/>
    </dgm:pt>
    <dgm:pt modelId="{7611F60A-3A92-4F82-84D9-80C047B591FB}" type="pres">
      <dgm:prSet presAssocID="{91C615C0-87E4-4C35-A351-E7FB1050E61C}" presName="sibTrans" presStyleCnt="0"/>
      <dgm:spPr/>
    </dgm:pt>
    <dgm:pt modelId="{E26C0210-CBE7-4CC8-8B05-D43620510C79}" type="pres">
      <dgm:prSet presAssocID="{83CB2E22-0754-41BC-B2A0-C5F28B50A2FB}" presName="node" presStyleLbl="node1" presStyleIdx="1" presStyleCnt="5">
        <dgm:presLayoutVars>
          <dgm:bulletEnabled val="1"/>
        </dgm:presLayoutVars>
      </dgm:prSet>
      <dgm:spPr/>
    </dgm:pt>
    <dgm:pt modelId="{6636844D-4F25-480B-A7D3-F373826967C1}" type="pres">
      <dgm:prSet presAssocID="{52F98327-088E-41C2-912B-53588363BAC7}" presName="sibTrans" presStyleCnt="0"/>
      <dgm:spPr/>
    </dgm:pt>
    <dgm:pt modelId="{61348003-BE00-4DA1-AE85-0CE06B448B53}" type="pres">
      <dgm:prSet presAssocID="{E806E8CD-29E1-4C96-979D-34BD75945374}" presName="node" presStyleLbl="node1" presStyleIdx="2" presStyleCnt="5" custLinFactNeighborX="2132" custLinFactNeighborY="2704">
        <dgm:presLayoutVars>
          <dgm:bulletEnabled val="1"/>
        </dgm:presLayoutVars>
      </dgm:prSet>
      <dgm:spPr/>
    </dgm:pt>
    <dgm:pt modelId="{914B11AA-E3D1-4DE5-B570-48D7A0FC97AD}" type="pres">
      <dgm:prSet presAssocID="{77C576F6-0178-4F6E-BB11-1EB62F1CEC99}" presName="sibTrans" presStyleCnt="0"/>
      <dgm:spPr/>
    </dgm:pt>
    <dgm:pt modelId="{55B1E939-887D-40A1-8CD5-B9E1DA1BF2A0}" type="pres">
      <dgm:prSet presAssocID="{8EBDFBEC-EAF4-4C90-BE8D-76155838CD66}" presName="node" presStyleLbl="node1" presStyleIdx="3" presStyleCnt="5">
        <dgm:presLayoutVars>
          <dgm:bulletEnabled val="1"/>
        </dgm:presLayoutVars>
      </dgm:prSet>
      <dgm:spPr/>
    </dgm:pt>
    <dgm:pt modelId="{410F4B9D-3E1E-43E5-B80C-6D33261763FB}" type="pres">
      <dgm:prSet presAssocID="{D62B5104-A4FC-4FA8-9F04-9D67A9D468C4}" presName="sibTrans" presStyleCnt="0"/>
      <dgm:spPr/>
    </dgm:pt>
    <dgm:pt modelId="{14783B74-3EF5-4DF1-9D05-B6B63A247D26}" type="pres">
      <dgm:prSet presAssocID="{9A8FF1BB-78FA-402C-8A66-B54B519456DB}" presName="node" presStyleLbl="node1" presStyleIdx="4" presStyleCnt="5">
        <dgm:presLayoutVars>
          <dgm:bulletEnabled val="1"/>
        </dgm:presLayoutVars>
      </dgm:prSet>
      <dgm:spPr/>
    </dgm:pt>
  </dgm:ptLst>
  <dgm:cxnLst>
    <dgm:cxn modelId="{DF3C0410-C402-47AE-A924-32F774FB87B6}" srcId="{BF3443AD-7915-4D0F-8D83-64F845D51A8A}" destId="{9A8FF1BB-78FA-402C-8A66-B54B519456DB}" srcOrd="4" destOrd="0" parTransId="{671C6BD9-B1EC-4A24-B525-E0A637E15250}" sibTransId="{5748C96F-E985-4677-8A07-3D8D69AF8481}"/>
    <dgm:cxn modelId="{E957B532-DB4B-4B0C-959E-97C63AA3A7FC}" srcId="{BF3443AD-7915-4D0F-8D83-64F845D51A8A}" destId="{8EBDFBEC-EAF4-4C90-BE8D-76155838CD66}" srcOrd="3" destOrd="0" parTransId="{79F95022-392C-455F-8A09-7F030232FAF0}" sibTransId="{D62B5104-A4FC-4FA8-9F04-9D67A9D468C4}"/>
    <dgm:cxn modelId="{05DEC638-06C9-4756-99BD-B1DE71FFF0A2}" type="presOf" srcId="{8EBDFBEC-EAF4-4C90-BE8D-76155838CD66}" destId="{55B1E939-887D-40A1-8CD5-B9E1DA1BF2A0}" srcOrd="0" destOrd="0" presId="urn:microsoft.com/office/officeart/2005/8/layout/default"/>
    <dgm:cxn modelId="{2BD2EF68-0070-4261-8BB6-89072AB92F9F}" type="presOf" srcId="{E806E8CD-29E1-4C96-979D-34BD75945374}" destId="{61348003-BE00-4DA1-AE85-0CE06B448B53}" srcOrd="0" destOrd="0" presId="urn:microsoft.com/office/officeart/2005/8/layout/default"/>
    <dgm:cxn modelId="{CA851856-518D-4DDA-A7BA-F4741F104601}" srcId="{BF3443AD-7915-4D0F-8D83-64F845D51A8A}" destId="{75CF928B-BD28-4F83-BE8E-DE5B58D655FB}" srcOrd="0" destOrd="0" parTransId="{46E662BD-B05B-4C28-9F6F-5CD9EFA94C47}" sibTransId="{91C615C0-87E4-4C35-A351-E7FB1050E61C}"/>
    <dgm:cxn modelId="{28E9BD76-EE55-4B05-958D-A0EC93EA5336}" type="presOf" srcId="{75CF928B-BD28-4F83-BE8E-DE5B58D655FB}" destId="{00A2016F-41E8-4016-AAEE-CF2A5EC180E2}" srcOrd="0" destOrd="0" presId="urn:microsoft.com/office/officeart/2005/8/layout/default"/>
    <dgm:cxn modelId="{C5095C8B-EFA6-4BE8-B17B-25489E2C25DF}" srcId="{BF3443AD-7915-4D0F-8D83-64F845D51A8A}" destId="{83CB2E22-0754-41BC-B2A0-C5F28B50A2FB}" srcOrd="1" destOrd="0" parTransId="{FDBF998D-B3B1-4081-85A4-DE34EF821B47}" sibTransId="{52F98327-088E-41C2-912B-53588363BAC7}"/>
    <dgm:cxn modelId="{64B1E5E3-CE2C-416D-8090-C05187B2463C}" srcId="{BF3443AD-7915-4D0F-8D83-64F845D51A8A}" destId="{E806E8CD-29E1-4C96-979D-34BD75945374}" srcOrd="2" destOrd="0" parTransId="{CC51672F-F59E-49F3-971D-3FF443FECED8}" sibTransId="{77C576F6-0178-4F6E-BB11-1EB62F1CEC99}"/>
    <dgm:cxn modelId="{AC6EF8E4-CF5A-4B79-BBC3-8C425D4F5E75}" type="presOf" srcId="{BF3443AD-7915-4D0F-8D83-64F845D51A8A}" destId="{64483D5A-4BDB-4335-BBA3-B22526ED8B11}" srcOrd="0" destOrd="0" presId="urn:microsoft.com/office/officeart/2005/8/layout/default"/>
    <dgm:cxn modelId="{9DECEFFA-4C88-4B8F-BA20-695FF63EA7A8}" type="presOf" srcId="{9A8FF1BB-78FA-402C-8A66-B54B519456DB}" destId="{14783B74-3EF5-4DF1-9D05-B6B63A247D26}" srcOrd="0" destOrd="0" presId="urn:microsoft.com/office/officeart/2005/8/layout/default"/>
    <dgm:cxn modelId="{CD1EA8FB-1144-4B23-9142-A59DC885A45B}" type="presOf" srcId="{83CB2E22-0754-41BC-B2A0-C5F28B50A2FB}" destId="{E26C0210-CBE7-4CC8-8B05-D43620510C79}" srcOrd="0" destOrd="0" presId="urn:microsoft.com/office/officeart/2005/8/layout/default"/>
    <dgm:cxn modelId="{6D573FB9-6CDF-406C-AFB2-CFEFCDCA6807}" type="presParOf" srcId="{64483D5A-4BDB-4335-BBA3-B22526ED8B11}" destId="{00A2016F-41E8-4016-AAEE-CF2A5EC180E2}" srcOrd="0" destOrd="0" presId="urn:microsoft.com/office/officeart/2005/8/layout/default"/>
    <dgm:cxn modelId="{4B7A83E8-CE01-42C8-978E-428919E68F9A}" type="presParOf" srcId="{64483D5A-4BDB-4335-BBA3-B22526ED8B11}" destId="{7611F60A-3A92-4F82-84D9-80C047B591FB}" srcOrd="1" destOrd="0" presId="urn:microsoft.com/office/officeart/2005/8/layout/default"/>
    <dgm:cxn modelId="{5A6DF99B-B575-4C3A-9963-01E87E7121D1}" type="presParOf" srcId="{64483D5A-4BDB-4335-BBA3-B22526ED8B11}" destId="{E26C0210-CBE7-4CC8-8B05-D43620510C79}" srcOrd="2" destOrd="0" presId="urn:microsoft.com/office/officeart/2005/8/layout/default"/>
    <dgm:cxn modelId="{C098D5B3-F20E-4367-967D-DCDA9A3AB30D}" type="presParOf" srcId="{64483D5A-4BDB-4335-BBA3-B22526ED8B11}" destId="{6636844D-4F25-480B-A7D3-F373826967C1}" srcOrd="3" destOrd="0" presId="urn:microsoft.com/office/officeart/2005/8/layout/default"/>
    <dgm:cxn modelId="{8B0691E2-15F0-4C73-90B0-6EA14FDE068B}" type="presParOf" srcId="{64483D5A-4BDB-4335-BBA3-B22526ED8B11}" destId="{61348003-BE00-4DA1-AE85-0CE06B448B53}" srcOrd="4" destOrd="0" presId="urn:microsoft.com/office/officeart/2005/8/layout/default"/>
    <dgm:cxn modelId="{296AF98D-99BD-4DF9-9B1E-5F17F737B06C}" type="presParOf" srcId="{64483D5A-4BDB-4335-BBA3-B22526ED8B11}" destId="{914B11AA-E3D1-4DE5-B570-48D7A0FC97AD}" srcOrd="5" destOrd="0" presId="urn:microsoft.com/office/officeart/2005/8/layout/default"/>
    <dgm:cxn modelId="{50BD9144-93DE-4CFF-A7C1-053A62DA118F}" type="presParOf" srcId="{64483D5A-4BDB-4335-BBA3-B22526ED8B11}" destId="{55B1E939-887D-40A1-8CD5-B9E1DA1BF2A0}" srcOrd="6" destOrd="0" presId="urn:microsoft.com/office/officeart/2005/8/layout/default"/>
    <dgm:cxn modelId="{43E3B5EC-8696-4A1D-B977-2DE4175E6483}" type="presParOf" srcId="{64483D5A-4BDB-4335-BBA3-B22526ED8B11}" destId="{410F4B9D-3E1E-43E5-B80C-6D33261763FB}" srcOrd="7" destOrd="0" presId="urn:microsoft.com/office/officeart/2005/8/layout/default"/>
    <dgm:cxn modelId="{8B79C3C2-0436-46F1-8FCA-0796F1BF6FE8}" type="presParOf" srcId="{64483D5A-4BDB-4335-BBA3-B22526ED8B11}" destId="{14783B74-3EF5-4DF1-9D05-B6B63A247D2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EEC900-996C-4E54-ABA1-63D72B5FC58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6AEAF2FD-6DD7-49CF-9C8A-1E92A4F71B73}">
      <dgm:prSet phldrT="[Text]"/>
      <dgm:spPr>
        <a:solidFill>
          <a:srgbClr val="D41249"/>
        </a:solidFill>
      </dgm:spPr>
      <dgm:t>
        <a:bodyPr/>
        <a:lstStyle/>
        <a:p>
          <a:r>
            <a:rPr lang="en-GB" dirty="0"/>
            <a:t>Hygiene Skills</a:t>
          </a:r>
        </a:p>
      </dgm:t>
    </dgm:pt>
    <dgm:pt modelId="{85F1F0A2-4EED-4FAA-9F9C-733878A7C9C4}" type="parTrans" cxnId="{AF7544E5-FE84-41EE-BFEA-AC6B4BF78B44}">
      <dgm:prSet/>
      <dgm:spPr/>
      <dgm:t>
        <a:bodyPr/>
        <a:lstStyle/>
        <a:p>
          <a:endParaRPr lang="en-GB"/>
        </a:p>
      </dgm:t>
    </dgm:pt>
    <dgm:pt modelId="{49FD9C8C-E167-460F-9334-D578D1AE6AA1}" type="sibTrans" cxnId="{AF7544E5-FE84-41EE-BFEA-AC6B4BF78B44}">
      <dgm:prSet/>
      <dgm:spPr/>
      <dgm:t>
        <a:bodyPr/>
        <a:lstStyle/>
        <a:p>
          <a:endParaRPr lang="en-GB"/>
        </a:p>
      </dgm:t>
    </dgm:pt>
    <dgm:pt modelId="{19762D7B-5E41-4AD0-BB27-764269F2F0DA}">
      <dgm:prSet phldrT="[Text]"/>
      <dgm:spPr/>
      <dgm:t>
        <a:bodyPr/>
        <a:lstStyle/>
        <a:p>
          <a:r>
            <a:rPr lang="en-GB" dirty="0"/>
            <a:t>Washing hands before breakfast</a:t>
          </a:r>
        </a:p>
      </dgm:t>
    </dgm:pt>
    <dgm:pt modelId="{65F906A1-E047-4D5F-99E3-861E503DD988}" type="parTrans" cxnId="{529B4549-3B28-4289-989B-59161A6427A1}">
      <dgm:prSet/>
      <dgm:spPr/>
      <dgm:t>
        <a:bodyPr/>
        <a:lstStyle/>
        <a:p>
          <a:endParaRPr lang="en-GB"/>
        </a:p>
      </dgm:t>
    </dgm:pt>
    <dgm:pt modelId="{B1D0A90D-9CDD-41FF-B584-46031CC7B33D}" type="sibTrans" cxnId="{529B4549-3B28-4289-989B-59161A6427A1}">
      <dgm:prSet/>
      <dgm:spPr/>
      <dgm:t>
        <a:bodyPr/>
        <a:lstStyle/>
        <a:p>
          <a:endParaRPr lang="en-GB"/>
        </a:p>
      </dgm:t>
    </dgm:pt>
    <dgm:pt modelId="{F6A80866-B764-4652-802C-8AFEB439A6CE}">
      <dgm:prSet phldrT="[Text]"/>
      <dgm:spPr/>
      <dgm:t>
        <a:bodyPr/>
        <a:lstStyle/>
        <a:p>
          <a:r>
            <a:rPr lang="en-GB" dirty="0"/>
            <a:t>Brushing Teeth</a:t>
          </a:r>
        </a:p>
      </dgm:t>
    </dgm:pt>
    <dgm:pt modelId="{173B4C3A-D432-4D15-83C3-B67EEE7E87D6}" type="parTrans" cxnId="{7D842032-5321-4C4F-9A72-83F1BD34159F}">
      <dgm:prSet/>
      <dgm:spPr/>
      <dgm:t>
        <a:bodyPr/>
        <a:lstStyle/>
        <a:p>
          <a:endParaRPr lang="en-GB"/>
        </a:p>
      </dgm:t>
    </dgm:pt>
    <dgm:pt modelId="{EBCD1F23-B096-436E-B1B2-86A670AEE6D9}" type="sibTrans" cxnId="{7D842032-5321-4C4F-9A72-83F1BD34159F}">
      <dgm:prSet/>
      <dgm:spPr/>
      <dgm:t>
        <a:bodyPr/>
        <a:lstStyle/>
        <a:p>
          <a:endParaRPr lang="en-GB"/>
        </a:p>
      </dgm:t>
    </dgm:pt>
    <dgm:pt modelId="{7D130E98-B394-4E96-B533-7FF2560BC981}">
      <dgm:prSet phldrT="[Text]"/>
      <dgm:spPr>
        <a:solidFill>
          <a:srgbClr val="D41249"/>
        </a:solidFill>
      </dgm:spPr>
      <dgm:t>
        <a:bodyPr/>
        <a:lstStyle/>
        <a:p>
          <a:r>
            <a:rPr lang="en-GB" dirty="0"/>
            <a:t>Supporting peer interaction Activities</a:t>
          </a:r>
        </a:p>
      </dgm:t>
    </dgm:pt>
    <dgm:pt modelId="{1E5F35F3-A7E9-402B-98BE-E134AD936E5C}" type="parTrans" cxnId="{16AB40AE-3F75-4929-A13C-9C6A57BA3530}">
      <dgm:prSet/>
      <dgm:spPr/>
      <dgm:t>
        <a:bodyPr/>
        <a:lstStyle/>
        <a:p>
          <a:endParaRPr lang="en-GB"/>
        </a:p>
      </dgm:t>
    </dgm:pt>
    <dgm:pt modelId="{95B2EE5C-4895-4354-A2DB-EF34F0D9A818}" type="sibTrans" cxnId="{16AB40AE-3F75-4929-A13C-9C6A57BA3530}">
      <dgm:prSet/>
      <dgm:spPr/>
      <dgm:t>
        <a:bodyPr/>
        <a:lstStyle/>
        <a:p>
          <a:endParaRPr lang="en-GB"/>
        </a:p>
      </dgm:t>
    </dgm:pt>
    <dgm:pt modelId="{0F5C67C0-4FD9-4A78-9EE0-3F6A99B0583B}">
      <dgm:prSet phldrT="[Text]"/>
      <dgm:spPr/>
      <dgm:t>
        <a:bodyPr/>
        <a:lstStyle/>
        <a:p>
          <a:r>
            <a:rPr lang="en-GB" dirty="0"/>
            <a:t>Structured games</a:t>
          </a:r>
        </a:p>
      </dgm:t>
    </dgm:pt>
    <dgm:pt modelId="{D992EF42-D2A2-4AA8-BF3F-9DE173E2855D}" type="parTrans" cxnId="{E10D1B15-6007-479A-8A4B-5B834739E9EB}">
      <dgm:prSet/>
      <dgm:spPr/>
      <dgm:t>
        <a:bodyPr/>
        <a:lstStyle/>
        <a:p>
          <a:endParaRPr lang="en-GB"/>
        </a:p>
      </dgm:t>
    </dgm:pt>
    <dgm:pt modelId="{A572A2EC-0728-4CDC-94F8-2389834D341C}" type="sibTrans" cxnId="{E10D1B15-6007-479A-8A4B-5B834739E9EB}">
      <dgm:prSet/>
      <dgm:spPr/>
      <dgm:t>
        <a:bodyPr/>
        <a:lstStyle/>
        <a:p>
          <a:endParaRPr lang="en-GB"/>
        </a:p>
      </dgm:t>
    </dgm:pt>
    <dgm:pt modelId="{D3DA3BD3-0A70-4B0E-B7B2-00F7E51D8A73}">
      <dgm:prSet phldrT="[Text]"/>
      <dgm:spPr>
        <a:solidFill>
          <a:srgbClr val="D41249"/>
        </a:solidFill>
      </dgm:spPr>
      <dgm:t>
        <a:bodyPr/>
        <a:lstStyle/>
        <a:p>
          <a:r>
            <a:rPr lang="en-GB" dirty="0"/>
            <a:t>Physical Skills</a:t>
          </a:r>
        </a:p>
      </dgm:t>
    </dgm:pt>
    <dgm:pt modelId="{DA6A53F1-A9CC-447C-8B2A-9CC9A135E702}" type="parTrans" cxnId="{287494C1-DE34-4F2D-B22F-CA756674B63C}">
      <dgm:prSet/>
      <dgm:spPr/>
      <dgm:t>
        <a:bodyPr/>
        <a:lstStyle/>
        <a:p>
          <a:endParaRPr lang="en-GB"/>
        </a:p>
      </dgm:t>
    </dgm:pt>
    <dgm:pt modelId="{339ACA84-8C76-4E75-8F1D-166A1F9ACE4D}" type="sibTrans" cxnId="{287494C1-DE34-4F2D-B22F-CA756674B63C}">
      <dgm:prSet/>
      <dgm:spPr/>
      <dgm:t>
        <a:bodyPr/>
        <a:lstStyle/>
        <a:p>
          <a:endParaRPr lang="en-GB"/>
        </a:p>
      </dgm:t>
    </dgm:pt>
    <dgm:pt modelId="{F6400567-E289-41F3-BACC-A0FFF91452FB}">
      <dgm:prSet phldrT="[Text]"/>
      <dgm:spPr/>
      <dgm:t>
        <a:bodyPr/>
        <a:lstStyle/>
        <a:p>
          <a:r>
            <a:rPr lang="en-GB" dirty="0"/>
            <a:t>Supported learning/peer learning regarding the use of cutlery/crockery </a:t>
          </a:r>
        </a:p>
      </dgm:t>
    </dgm:pt>
    <dgm:pt modelId="{3EC26758-0B02-4119-9DD6-F3A9BEC0223C}" type="parTrans" cxnId="{9B255F85-A4B0-4D4E-9012-CDEE5141936D}">
      <dgm:prSet/>
      <dgm:spPr/>
      <dgm:t>
        <a:bodyPr/>
        <a:lstStyle/>
        <a:p>
          <a:endParaRPr lang="en-GB"/>
        </a:p>
      </dgm:t>
    </dgm:pt>
    <dgm:pt modelId="{486AAD45-982A-4A3D-B07F-8C059CB87B97}" type="sibTrans" cxnId="{9B255F85-A4B0-4D4E-9012-CDEE5141936D}">
      <dgm:prSet/>
      <dgm:spPr/>
      <dgm:t>
        <a:bodyPr/>
        <a:lstStyle/>
        <a:p>
          <a:endParaRPr lang="en-GB"/>
        </a:p>
      </dgm:t>
    </dgm:pt>
    <dgm:pt modelId="{1DCA0DD3-9FA8-4FD0-A1BD-EF5890EECB3D}">
      <dgm:prSet/>
      <dgm:spPr/>
      <dgm:t>
        <a:bodyPr/>
        <a:lstStyle/>
        <a:p>
          <a:r>
            <a:rPr lang="en-GB"/>
            <a:t> Facilitating interaction with pupils of different age groups</a:t>
          </a:r>
        </a:p>
      </dgm:t>
    </dgm:pt>
    <dgm:pt modelId="{463B172A-1A82-49D5-923A-33E310267F20}" type="parTrans" cxnId="{BE06C03A-6096-403F-B38E-9E7CC8358F13}">
      <dgm:prSet/>
      <dgm:spPr/>
      <dgm:t>
        <a:bodyPr/>
        <a:lstStyle/>
        <a:p>
          <a:endParaRPr lang="en-GB"/>
        </a:p>
      </dgm:t>
    </dgm:pt>
    <dgm:pt modelId="{4A4D16BC-61BE-4221-B331-008A544A1714}" type="sibTrans" cxnId="{BE06C03A-6096-403F-B38E-9E7CC8358F13}">
      <dgm:prSet/>
      <dgm:spPr/>
      <dgm:t>
        <a:bodyPr/>
        <a:lstStyle/>
        <a:p>
          <a:endParaRPr lang="en-GB"/>
        </a:p>
      </dgm:t>
    </dgm:pt>
    <dgm:pt modelId="{B66F68F1-4479-41C0-8822-84EFB9310F4F}">
      <dgm:prSet/>
      <dgm:spPr/>
      <dgm:t>
        <a:bodyPr/>
        <a:lstStyle/>
        <a:p>
          <a:r>
            <a:rPr lang="en-GB"/>
            <a:t>Paired reading activities</a:t>
          </a:r>
        </a:p>
      </dgm:t>
    </dgm:pt>
    <dgm:pt modelId="{850BA1EE-E2FF-41A9-9941-CE5FB3A6047E}" type="parTrans" cxnId="{20DA7166-8A11-4F0F-AB34-3776E70276F3}">
      <dgm:prSet/>
      <dgm:spPr/>
      <dgm:t>
        <a:bodyPr/>
        <a:lstStyle/>
        <a:p>
          <a:endParaRPr lang="en-GB"/>
        </a:p>
      </dgm:t>
    </dgm:pt>
    <dgm:pt modelId="{887038FB-3127-4DCD-AB11-8BA93A85992F}" type="sibTrans" cxnId="{20DA7166-8A11-4F0F-AB34-3776E70276F3}">
      <dgm:prSet/>
      <dgm:spPr/>
      <dgm:t>
        <a:bodyPr/>
        <a:lstStyle/>
        <a:p>
          <a:endParaRPr lang="en-GB"/>
        </a:p>
      </dgm:t>
    </dgm:pt>
    <dgm:pt modelId="{340DFA1C-2DF0-451F-A52E-614398350F49}">
      <dgm:prSet/>
      <dgm:spPr/>
      <dgm:t>
        <a:bodyPr/>
        <a:lstStyle/>
        <a:p>
          <a:r>
            <a:rPr lang="en-GB"/>
            <a:t>Social interaction during breakfast</a:t>
          </a:r>
        </a:p>
      </dgm:t>
    </dgm:pt>
    <dgm:pt modelId="{DBD33E1E-3A86-4C5C-8BE0-2B7251C4B316}" type="parTrans" cxnId="{F808E7FE-FD3D-4F77-AE48-26FF87355ECF}">
      <dgm:prSet/>
      <dgm:spPr/>
      <dgm:t>
        <a:bodyPr/>
        <a:lstStyle/>
        <a:p>
          <a:endParaRPr lang="en-GB"/>
        </a:p>
      </dgm:t>
    </dgm:pt>
    <dgm:pt modelId="{CC4EC553-C493-40B9-84DE-AAE8C0FEE250}" type="sibTrans" cxnId="{F808E7FE-FD3D-4F77-AE48-26FF87355ECF}">
      <dgm:prSet/>
      <dgm:spPr/>
      <dgm:t>
        <a:bodyPr/>
        <a:lstStyle/>
        <a:p>
          <a:endParaRPr lang="en-GB"/>
        </a:p>
      </dgm:t>
    </dgm:pt>
    <dgm:pt modelId="{27DF2930-0825-4E2D-ACE7-14FC1108A972}">
      <dgm:prSet/>
      <dgm:spPr/>
      <dgm:t>
        <a:bodyPr/>
        <a:lstStyle/>
        <a:p>
          <a:r>
            <a:rPr lang="en-GB"/>
            <a:t>Parental involvement/family breakfast days</a:t>
          </a:r>
        </a:p>
      </dgm:t>
    </dgm:pt>
    <dgm:pt modelId="{71CB1CD6-A580-40E6-AE66-C63AB02ED66E}" type="parTrans" cxnId="{E3BBE90C-0DCE-41DD-B4D0-1E09C130BCA7}">
      <dgm:prSet/>
      <dgm:spPr/>
      <dgm:t>
        <a:bodyPr/>
        <a:lstStyle/>
        <a:p>
          <a:endParaRPr lang="en-GB"/>
        </a:p>
      </dgm:t>
    </dgm:pt>
    <dgm:pt modelId="{2DC69E85-0625-41DC-8FEF-C2F675169756}" type="sibTrans" cxnId="{E3BBE90C-0DCE-41DD-B4D0-1E09C130BCA7}">
      <dgm:prSet/>
      <dgm:spPr/>
      <dgm:t>
        <a:bodyPr/>
        <a:lstStyle/>
        <a:p>
          <a:endParaRPr lang="en-GB"/>
        </a:p>
      </dgm:t>
    </dgm:pt>
    <dgm:pt modelId="{57BBF03E-8147-4743-BD4E-9BA722384F8F}">
      <dgm:prSet/>
      <dgm:spPr/>
      <dgm:t>
        <a:bodyPr/>
        <a:lstStyle/>
        <a:p>
          <a:r>
            <a:rPr lang="en-GB" dirty="0"/>
            <a:t>Cater for cultural need and diversity</a:t>
          </a:r>
        </a:p>
      </dgm:t>
    </dgm:pt>
    <dgm:pt modelId="{1DA1162E-B911-438A-A9BC-301DCB42AEFB}" type="parTrans" cxnId="{C2E755EA-3A73-4393-A82A-CF2CF72F6CD0}">
      <dgm:prSet/>
      <dgm:spPr/>
      <dgm:t>
        <a:bodyPr/>
        <a:lstStyle/>
        <a:p>
          <a:endParaRPr lang="en-GB"/>
        </a:p>
      </dgm:t>
    </dgm:pt>
    <dgm:pt modelId="{D29F119B-3F9A-4F47-B0D4-69C925BDA81F}" type="sibTrans" cxnId="{C2E755EA-3A73-4393-A82A-CF2CF72F6CD0}">
      <dgm:prSet/>
      <dgm:spPr/>
      <dgm:t>
        <a:bodyPr/>
        <a:lstStyle/>
        <a:p>
          <a:endParaRPr lang="en-GB"/>
        </a:p>
      </dgm:t>
    </dgm:pt>
    <dgm:pt modelId="{080F1050-C73F-4DD4-A56A-5E3A365E9D30}">
      <dgm:prSet/>
      <dgm:spPr/>
      <dgm:t>
        <a:bodyPr/>
        <a:lstStyle/>
        <a:p>
          <a:r>
            <a:rPr lang="en-GB" dirty="0"/>
            <a:t>Brushing teeth </a:t>
          </a:r>
        </a:p>
      </dgm:t>
    </dgm:pt>
    <dgm:pt modelId="{20706BD4-47DD-4F9D-88DF-BAD38C28DD35}" type="parTrans" cxnId="{E7483DF6-3E3C-452B-9448-687A4F7D688D}">
      <dgm:prSet/>
      <dgm:spPr/>
      <dgm:t>
        <a:bodyPr/>
        <a:lstStyle/>
        <a:p>
          <a:endParaRPr lang="en-GB"/>
        </a:p>
      </dgm:t>
    </dgm:pt>
    <dgm:pt modelId="{F535BB7A-2AB6-4641-8420-1520B4070FAE}" type="sibTrans" cxnId="{E7483DF6-3E3C-452B-9448-687A4F7D688D}">
      <dgm:prSet/>
      <dgm:spPr/>
      <dgm:t>
        <a:bodyPr/>
        <a:lstStyle/>
        <a:p>
          <a:endParaRPr lang="en-GB"/>
        </a:p>
      </dgm:t>
    </dgm:pt>
    <dgm:pt modelId="{C00A7740-7056-4F95-956B-C2694416707F}" type="pres">
      <dgm:prSet presAssocID="{E5EEC900-996C-4E54-ABA1-63D72B5FC58C}" presName="Name0" presStyleCnt="0">
        <dgm:presLayoutVars>
          <dgm:dir/>
          <dgm:animLvl val="lvl"/>
          <dgm:resizeHandles val="exact"/>
        </dgm:presLayoutVars>
      </dgm:prSet>
      <dgm:spPr/>
    </dgm:pt>
    <dgm:pt modelId="{C217D7AB-AACB-48DB-95D1-F77830D414AA}" type="pres">
      <dgm:prSet presAssocID="{6AEAF2FD-6DD7-49CF-9C8A-1E92A4F71B73}" presName="composite" presStyleCnt="0"/>
      <dgm:spPr/>
    </dgm:pt>
    <dgm:pt modelId="{81FD36DE-B357-4F54-8D8F-7799A96D6240}" type="pres">
      <dgm:prSet presAssocID="{6AEAF2FD-6DD7-49CF-9C8A-1E92A4F71B73}" presName="parTx" presStyleLbl="alignNode1" presStyleIdx="0" presStyleCnt="3">
        <dgm:presLayoutVars>
          <dgm:chMax val="0"/>
          <dgm:chPref val="0"/>
          <dgm:bulletEnabled val="1"/>
        </dgm:presLayoutVars>
      </dgm:prSet>
      <dgm:spPr/>
    </dgm:pt>
    <dgm:pt modelId="{C8FB7797-ED1C-40E8-9FFE-A94ABC6520BE}" type="pres">
      <dgm:prSet presAssocID="{6AEAF2FD-6DD7-49CF-9C8A-1E92A4F71B73}" presName="desTx" presStyleLbl="alignAccFollowNode1" presStyleIdx="0" presStyleCnt="3">
        <dgm:presLayoutVars>
          <dgm:bulletEnabled val="1"/>
        </dgm:presLayoutVars>
      </dgm:prSet>
      <dgm:spPr/>
    </dgm:pt>
    <dgm:pt modelId="{BAFB2F24-91AE-4F0E-B4D5-87ECD88ACE76}" type="pres">
      <dgm:prSet presAssocID="{49FD9C8C-E167-460F-9334-D578D1AE6AA1}" presName="space" presStyleCnt="0"/>
      <dgm:spPr/>
    </dgm:pt>
    <dgm:pt modelId="{32FD9EF1-7898-4442-A0F5-BC5DFCE96E88}" type="pres">
      <dgm:prSet presAssocID="{7D130E98-B394-4E96-B533-7FF2560BC981}" presName="composite" presStyleCnt="0"/>
      <dgm:spPr/>
    </dgm:pt>
    <dgm:pt modelId="{FBDD7598-3708-48E0-B1A4-3FCDBBBB278A}" type="pres">
      <dgm:prSet presAssocID="{7D130E98-B394-4E96-B533-7FF2560BC981}" presName="parTx" presStyleLbl="alignNode1" presStyleIdx="1" presStyleCnt="3">
        <dgm:presLayoutVars>
          <dgm:chMax val="0"/>
          <dgm:chPref val="0"/>
          <dgm:bulletEnabled val="1"/>
        </dgm:presLayoutVars>
      </dgm:prSet>
      <dgm:spPr/>
    </dgm:pt>
    <dgm:pt modelId="{64FB8DE2-915C-4E93-8B46-B6BC670BE8F3}" type="pres">
      <dgm:prSet presAssocID="{7D130E98-B394-4E96-B533-7FF2560BC981}" presName="desTx" presStyleLbl="alignAccFollowNode1" presStyleIdx="1" presStyleCnt="3">
        <dgm:presLayoutVars>
          <dgm:bulletEnabled val="1"/>
        </dgm:presLayoutVars>
      </dgm:prSet>
      <dgm:spPr/>
    </dgm:pt>
    <dgm:pt modelId="{8460F2B2-C748-40DD-8E39-091BBC3CABC7}" type="pres">
      <dgm:prSet presAssocID="{95B2EE5C-4895-4354-A2DB-EF34F0D9A818}" presName="space" presStyleCnt="0"/>
      <dgm:spPr/>
    </dgm:pt>
    <dgm:pt modelId="{209B24BA-8B29-432E-BC3A-71986A373D66}" type="pres">
      <dgm:prSet presAssocID="{D3DA3BD3-0A70-4B0E-B7B2-00F7E51D8A73}" presName="composite" presStyleCnt="0"/>
      <dgm:spPr/>
    </dgm:pt>
    <dgm:pt modelId="{25AC6F27-EA97-4702-8ED8-8CB53133D8F0}" type="pres">
      <dgm:prSet presAssocID="{D3DA3BD3-0A70-4B0E-B7B2-00F7E51D8A73}" presName="parTx" presStyleLbl="alignNode1" presStyleIdx="2" presStyleCnt="3">
        <dgm:presLayoutVars>
          <dgm:chMax val="0"/>
          <dgm:chPref val="0"/>
          <dgm:bulletEnabled val="1"/>
        </dgm:presLayoutVars>
      </dgm:prSet>
      <dgm:spPr/>
    </dgm:pt>
    <dgm:pt modelId="{5733AE69-9C9C-4814-A60A-C9E190BA04DA}" type="pres">
      <dgm:prSet presAssocID="{D3DA3BD3-0A70-4B0E-B7B2-00F7E51D8A73}" presName="desTx" presStyleLbl="alignAccFollowNode1" presStyleIdx="2" presStyleCnt="3">
        <dgm:presLayoutVars>
          <dgm:bulletEnabled val="1"/>
        </dgm:presLayoutVars>
      </dgm:prSet>
      <dgm:spPr/>
    </dgm:pt>
  </dgm:ptLst>
  <dgm:cxnLst>
    <dgm:cxn modelId="{C3BA1C02-8317-4197-B86C-D7DE22A4A0E2}" type="presOf" srcId="{57BBF03E-8147-4743-BD4E-9BA722384F8F}" destId="{64FB8DE2-915C-4E93-8B46-B6BC670BE8F3}" srcOrd="0" destOrd="5" presId="urn:microsoft.com/office/officeart/2005/8/layout/hList1"/>
    <dgm:cxn modelId="{E3BBE90C-0DCE-41DD-B4D0-1E09C130BCA7}" srcId="{7D130E98-B394-4E96-B533-7FF2560BC981}" destId="{27DF2930-0825-4E2D-ACE7-14FC1108A972}" srcOrd="4" destOrd="0" parTransId="{71CB1CD6-A580-40E6-AE66-C63AB02ED66E}" sibTransId="{2DC69E85-0625-41DC-8FEF-C2F675169756}"/>
    <dgm:cxn modelId="{E88E1D14-66AE-4707-A4A5-5600CD250433}" type="presOf" srcId="{080F1050-C73F-4DD4-A56A-5E3A365E9D30}" destId="{5733AE69-9C9C-4814-A60A-C9E190BA04DA}" srcOrd="0" destOrd="1" presId="urn:microsoft.com/office/officeart/2005/8/layout/hList1"/>
    <dgm:cxn modelId="{E10D1B15-6007-479A-8A4B-5B834739E9EB}" srcId="{7D130E98-B394-4E96-B533-7FF2560BC981}" destId="{0F5C67C0-4FD9-4A78-9EE0-3F6A99B0583B}" srcOrd="0" destOrd="0" parTransId="{D992EF42-D2A2-4AA8-BF3F-9DE173E2855D}" sibTransId="{A572A2EC-0728-4CDC-94F8-2389834D341C}"/>
    <dgm:cxn modelId="{142FB71E-E083-423C-9DF5-4F55BF092D39}" type="presOf" srcId="{6AEAF2FD-6DD7-49CF-9C8A-1E92A4F71B73}" destId="{81FD36DE-B357-4F54-8D8F-7799A96D6240}" srcOrd="0" destOrd="0" presId="urn:microsoft.com/office/officeart/2005/8/layout/hList1"/>
    <dgm:cxn modelId="{35CBAF24-AF57-4671-A300-63F2DA0A308B}" type="presOf" srcId="{1DCA0DD3-9FA8-4FD0-A1BD-EF5890EECB3D}" destId="{64FB8DE2-915C-4E93-8B46-B6BC670BE8F3}" srcOrd="0" destOrd="1" presId="urn:microsoft.com/office/officeart/2005/8/layout/hList1"/>
    <dgm:cxn modelId="{821DAF2F-9C04-4377-A574-697CB7243949}" type="presOf" srcId="{E5EEC900-996C-4E54-ABA1-63D72B5FC58C}" destId="{C00A7740-7056-4F95-956B-C2694416707F}" srcOrd="0" destOrd="0" presId="urn:microsoft.com/office/officeart/2005/8/layout/hList1"/>
    <dgm:cxn modelId="{7D842032-5321-4C4F-9A72-83F1BD34159F}" srcId="{6AEAF2FD-6DD7-49CF-9C8A-1E92A4F71B73}" destId="{F6A80866-B764-4652-802C-8AFEB439A6CE}" srcOrd="1" destOrd="0" parTransId="{173B4C3A-D432-4D15-83C3-B67EEE7E87D6}" sibTransId="{EBCD1F23-B096-436E-B1B2-86A670AEE6D9}"/>
    <dgm:cxn modelId="{BE06C03A-6096-403F-B38E-9E7CC8358F13}" srcId="{7D130E98-B394-4E96-B533-7FF2560BC981}" destId="{1DCA0DD3-9FA8-4FD0-A1BD-EF5890EECB3D}" srcOrd="1" destOrd="0" parTransId="{463B172A-1A82-49D5-923A-33E310267F20}" sibTransId="{4A4D16BC-61BE-4221-B331-008A544A1714}"/>
    <dgm:cxn modelId="{20DA7166-8A11-4F0F-AB34-3776E70276F3}" srcId="{7D130E98-B394-4E96-B533-7FF2560BC981}" destId="{B66F68F1-4479-41C0-8822-84EFB9310F4F}" srcOrd="2" destOrd="0" parTransId="{850BA1EE-E2FF-41A9-9941-CE5FB3A6047E}" sibTransId="{887038FB-3127-4DCD-AB11-8BA93A85992F}"/>
    <dgm:cxn modelId="{529B4549-3B28-4289-989B-59161A6427A1}" srcId="{6AEAF2FD-6DD7-49CF-9C8A-1E92A4F71B73}" destId="{19762D7B-5E41-4AD0-BB27-764269F2F0DA}" srcOrd="0" destOrd="0" parTransId="{65F906A1-E047-4D5F-99E3-861E503DD988}" sibTransId="{B1D0A90D-9CDD-41FF-B584-46031CC7B33D}"/>
    <dgm:cxn modelId="{EDA4967E-73F4-45B1-BC00-284A2238649C}" type="presOf" srcId="{D3DA3BD3-0A70-4B0E-B7B2-00F7E51D8A73}" destId="{25AC6F27-EA97-4702-8ED8-8CB53133D8F0}" srcOrd="0" destOrd="0" presId="urn:microsoft.com/office/officeart/2005/8/layout/hList1"/>
    <dgm:cxn modelId="{9B255F85-A4B0-4D4E-9012-CDEE5141936D}" srcId="{D3DA3BD3-0A70-4B0E-B7B2-00F7E51D8A73}" destId="{F6400567-E289-41F3-BACC-A0FFF91452FB}" srcOrd="0" destOrd="0" parTransId="{3EC26758-0B02-4119-9DD6-F3A9BEC0223C}" sibTransId="{486AAD45-982A-4A3D-B07F-8C059CB87B97}"/>
    <dgm:cxn modelId="{16AB40AE-3F75-4929-A13C-9C6A57BA3530}" srcId="{E5EEC900-996C-4E54-ABA1-63D72B5FC58C}" destId="{7D130E98-B394-4E96-B533-7FF2560BC981}" srcOrd="1" destOrd="0" parTransId="{1E5F35F3-A7E9-402B-98BE-E134AD936E5C}" sibTransId="{95B2EE5C-4895-4354-A2DB-EF34F0D9A818}"/>
    <dgm:cxn modelId="{6642A9B9-ABEA-4CC1-8922-946EDA9A1D2E}" type="presOf" srcId="{19762D7B-5E41-4AD0-BB27-764269F2F0DA}" destId="{C8FB7797-ED1C-40E8-9FFE-A94ABC6520BE}" srcOrd="0" destOrd="0" presId="urn:microsoft.com/office/officeart/2005/8/layout/hList1"/>
    <dgm:cxn modelId="{4C9E8EBF-CCAE-4354-90BF-D85594CDEF1F}" type="presOf" srcId="{B66F68F1-4479-41C0-8822-84EFB9310F4F}" destId="{64FB8DE2-915C-4E93-8B46-B6BC670BE8F3}" srcOrd="0" destOrd="2" presId="urn:microsoft.com/office/officeart/2005/8/layout/hList1"/>
    <dgm:cxn modelId="{287494C1-DE34-4F2D-B22F-CA756674B63C}" srcId="{E5EEC900-996C-4E54-ABA1-63D72B5FC58C}" destId="{D3DA3BD3-0A70-4B0E-B7B2-00F7E51D8A73}" srcOrd="2" destOrd="0" parTransId="{DA6A53F1-A9CC-447C-8B2A-9CC9A135E702}" sibTransId="{339ACA84-8C76-4E75-8F1D-166A1F9ACE4D}"/>
    <dgm:cxn modelId="{2401A9C4-3CB9-452E-AFD7-CD81795FB944}" type="presOf" srcId="{340DFA1C-2DF0-451F-A52E-614398350F49}" destId="{64FB8DE2-915C-4E93-8B46-B6BC670BE8F3}" srcOrd="0" destOrd="3" presId="urn:microsoft.com/office/officeart/2005/8/layout/hList1"/>
    <dgm:cxn modelId="{363651D4-4792-4C57-9B4C-3935F03B7E70}" type="presOf" srcId="{7D130E98-B394-4E96-B533-7FF2560BC981}" destId="{FBDD7598-3708-48E0-B1A4-3FCDBBBB278A}" srcOrd="0" destOrd="0" presId="urn:microsoft.com/office/officeart/2005/8/layout/hList1"/>
    <dgm:cxn modelId="{AAC0F9DE-0988-4D1F-8622-A0BDF27CCAF6}" type="presOf" srcId="{27DF2930-0825-4E2D-ACE7-14FC1108A972}" destId="{64FB8DE2-915C-4E93-8B46-B6BC670BE8F3}" srcOrd="0" destOrd="4" presId="urn:microsoft.com/office/officeart/2005/8/layout/hList1"/>
    <dgm:cxn modelId="{8C0F54E1-8833-4C8C-BFF1-44E0D9BAEEC8}" type="presOf" srcId="{F6400567-E289-41F3-BACC-A0FFF91452FB}" destId="{5733AE69-9C9C-4814-A60A-C9E190BA04DA}" srcOrd="0" destOrd="0" presId="urn:microsoft.com/office/officeart/2005/8/layout/hList1"/>
    <dgm:cxn modelId="{23BB3DE3-08E1-4D05-904A-CCD72B58E300}" type="presOf" srcId="{F6A80866-B764-4652-802C-8AFEB439A6CE}" destId="{C8FB7797-ED1C-40E8-9FFE-A94ABC6520BE}" srcOrd="0" destOrd="1" presId="urn:microsoft.com/office/officeart/2005/8/layout/hList1"/>
    <dgm:cxn modelId="{AF7544E5-FE84-41EE-BFEA-AC6B4BF78B44}" srcId="{E5EEC900-996C-4E54-ABA1-63D72B5FC58C}" destId="{6AEAF2FD-6DD7-49CF-9C8A-1E92A4F71B73}" srcOrd="0" destOrd="0" parTransId="{85F1F0A2-4EED-4FAA-9F9C-733878A7C9C4}" sibTransId="{49FD9C8C-E167-460F-9334-D578D1AE6AA1}"/>
    <dgm:cxn modelId="{C2E755EA-3A73-4393-A82A-CF2CF72F6CD0}" srcId="{7D130E98-B394-4E96-B533-7FF2560BC981}" destId="{57BBF03E-8147-4743-BD4E-9BA722384F8F}" srcOrd="5" destOrd="0" parTransId="{1DA1162E-B911-438A-A9BC-301DCB42AEFB}" sibTransId="{D29F119B-3F9A-4F47-B0D4-69C925BDA81F}"/>
    <dgm:cxn modelId="{883D63F1-FC66-498E-AD1D-57BE88DEB1A3}" type="presOf" srcId="{0F5C67C0-4FD9-4A78-9EE0-3F6A99B0583B}" destId="{64FB8DE2-915C-4E93-8B46-B6BC670BE8F3}" srcOrd="0" destOrd="0" presId="urn:microsoft.com/office/officeart/2005/8/layout/hList1"/>
    <dgm:cxn modelId="{E7483DF6-3E3C-452B-9448-687A4F7D688D}" srcId="{D3DA3BD3-0A70-4B0E-B7B2-00F7E51D8A73}" destId="{080F1050-C73F-4DD4-A56A-5E3A365E9D30}" srcOrd="1" destOrd="0" parTransId="{20706BD4-47DD-4F9D-88DF-BAD38C28DD35}" sibTransId="{F535BB7A-2AB6-4641-8420-1520B4070FAE}"/>
    <dgm:cxn modelId="{F808E7FE-FD3D-4F77-AE48-26FF87355ECF}" srcId="{7D130E98-B394-4E96-B533-7FF2560BC981}" destId="{340DFA1C-2DF0-451F-A52E-614398350F49}" srcOrd="3" destOrd="0" parTransId="{DBD33E1E-3A86-4C5C-8BE0-2B7251C4B316}" sibTransId="{CC4EC553-C493-40B9-84DE-AAE8C0FEE250}"/>
    <dgm:cxn modelId="{2E0E5473-E0FB-4B25-8A70-9238687C8412}" type="presParOf" srcId="{C00A7740-7056-4F95-956B-C2694416707F}" destId="{C217D7AB-AACB-48DB-95D1-F77830D414AA}" srcOrd="0" destOrd="0" presId="urn:microsoft.com/office/officeart/2005/8/layout/hList1"/>
    <dgm:cxn modelId="{98FDDAEB-D801-45DF-A96D-42C4F1CD7D01}" type="presParOf" srcId="{C217D7AB-AACB-48DB-95D1-F77830D414AA}" destId="{81FD36DE-B357-4F54-8D8F-7799A96D6240}" srcOrd="0" destOrd="0" presId="urn:microsoft.com/office/officeart/2005/8/layout/hList1"/>
    <dgm:cxn modelId="{F29AD301-DBE0-4D6B-9020-084C92A20B9C}" type="presParOf" srcId="{C217D7AB-AACB-48DB-95D1-F77830D414AA}" destId="{C8FB7797-ED1C-40E8-9FFE-A94ABC6520BE}" srcOrd="1" destOrd="0" presId="urn:microsoft.com/office/officeart/2005/8/layout/hList1"/>
    <dgm:cxn modelId="{2817576D-889C-47A7-BC7C-B2EDD10906AC}" type="presParOf" srcId="{C00A7740-7056-4F95-956B-C2694416707F}" destId="{BAFB2F24-91AE-4F0E-B4D5-87ECD88ACE76}" srcOrd="1" destOrd="0" presId="urn:microsoft.com/office/officeart/2005/8/layout/hList1"/>
    <dgm:cxn modelId="{0F0C700A-C86B-415E-ADE3-E5468EBE6642}" type="presParOf" srcId="{C00A7740-7056-4F95-956B-C2694416707F}" destId="{32FD9EF1-7898-4442-A0F5-BC5DFCE96E88}" srcOrd="2" destOrd="0" presId="urn:microsoft.com/office/officeart/2005/8/layout/hList1"/>
    <dgm:cxn modelId="{E5642C7E-9F24-4B0D-8314-FED881D205A0}" type="presParOf" srcId="{32FD9EF1-7898-4442-A0F5-BC5DFCE96E88}" destId="{FBDD7598-3708-48E0-B1A4-3FCDBBBB278A}" srcOrd="0" destOrd="0" presId="urn:microsoft.com/office/officeart/2005/8/layout/hList1"/>
    <dgm:cxn modelId="{A60D8B12-F4FD-4B8F-9F8C-A12E6D2CD47F}" type="presParOf" srcId="{32FD9EF1-7898-4442-A0F5-BC5DFCE96E88}" destId="{64FB8DE2-915C-4E93-8B46-B6BC670BE8F3}" srcOrd="1" destOrd="0" presId="urn:microsoft.com/office/officeart/2005/8/layout/hList1"/>
    <dgm:cxn modelId="{510B87E7-E508-4FF1-A694-A531109FBC3F}" type="presParOf" srcId="{C00A7740-7056-4F95-956B-C2694416707F}" destId="{8460F2B2-C748-40DD-8E39-091BBC3CABC7}" srcOrd="3" destOrd="0" presId="urn:microsoft.com/office/officeart/2005/8/layout/hList1"/>
    <dgm:cxn modelId="{34BF8B76-A345-4FE9-A8FD-7FDABFF58B5F}" type="presParOf" srcId="{C00A7740-7056-4F95-956B-C2694416707F}" destId="{209B24BA-8B29-432E-BC3A-71986A373D66}" srcOrd="4" destOrd="0" presId="urn:microsoft.com/office/officeart/2005/8/layout/hList1"/>
    <dgm:cxn modelId="{12097515-A258-41DF-A47B-82B4FFF1EC08}" type="presParOf" srcId="{209B24BA-8B29-432E-BC3A-71986A373D66}" destId="{25AC6F27-EA97-4702-8ED8-8CB53133D8F0}" srcOrd="0" destOrd="0" presId="urn:microsoft.com/office/officeart/2005/8/layout/hList1"/>
    <dgm:cxn modelId="{9D934FD5-EA72-4CB5-B03C-DF380557B717}" type="presParOf" srcId="{209B24BA-8B29-432E-BC3A-71986A373D66}" destId="{5733AE69-9C9C-4814-A60A-C9E190BA04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C77AB-5E80-40EB-8416-FE7D7DFC3E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8CBF0EA-1A1E-47B3-B393-BD6AC4C5CACC}">
      <dgm:prSet phldrT="[Text]"/>
      <dgm:spPr/>
      <dgm:t>
        <a:bodyPr/>
        <a:lstStyle/>
        <a:p>
          <a:r>
            <a:rPr lang="en-GB" dirty="0"/>
            <a:t>Skill/ Activity</a:t>
          </a:r>
        </a:p>
      </dgm:t>
    </dgm:pt>
    <dgm:pt modelId="{5F5CE980-46A1-4210-9D37-FC285B5BBCCB}" type="parTrans" cxnId="{68EC5AD5-4E56-4C37-BAF4-8B1D8EA97231}">
      <dgm:prSet/>
      <dgm:spPr/>
      <dgm:t>
        <a:bodyPr/>
        <a:lstStyle/>
        <a:p>
          <a:endParaRPr lang="en-GB"/>
        </a:p>
      </dgm:t>
    </dgm:pt>
    <dgm:pt modelId="{1FF98FE1-9804-4311-A6A9-2ADA4BCB0DCB}" type="sibTrans" cxnId="{68EC5AD5-4E56-4C37-BAF4-8B1D8EA97231}">
      <dgm:prSet/>
      <dgm:spPr/>
      <dgm:t>
        <a:bodyPr/>
        <a:lstStyle/>
        <a:p>
          <a:endParaRPr lang="en-GB"/>
        </a:p>
      </dgm:t>
    </dgm:pt>
    <dgm:pt modelId="{85381B0D-EFB2-45C1-8378-B1773AFCC279}">
      <dgm:prSet phldrT="[Text]" custT="1"/>
      <dgm:spPr/>
      <dgm:t>
        <a:bodyPr/>
        <a:lstStyle/>
        <a:p>
          <a:r>
            <a:rPr lang="en-GB" sz="1800" dirty="0"/>
            <a:t>E.g. Teeth Brushing</a:t>
          </a:r>
        </a:p>
      </dgm:t>
    </dgm:pt>
    <dgm:pt modelId="{B232D051-544E-4A88-90C7-9C89B11B2E40}" type="parTrans" cxnId="{C85838F4-4EDB-430B-979C-813F34158D06}">
      <dgm:prSet/>
      <dgm:spPr/>
      <dgm:t>
        <a:bodyPr/>
        <a:lstStyle/>
        <a:p>
          <a:endParaRPr lang="en-GB"/>
        </a:p>
      </dgm:t>
    </dgm:pt>
    <dgm:pt modelId="{701F1390-087A-4D02-BD47-5FA870B5B6C2}" type="sibTrans" cxnId="{C85838F4-4EDB-430B-979C-813F34158D06}">
      <dgm:prSet/>
      <dgm:spPr/>
      <dgm:t>
        <a:bodyPr/>
        <a:lstStyle/>
        <a:p>
          <a:endParaRPr lang="en-GB"/>
        </a:p>
      </dgm:t>
    </dgm:pt>
    <dgm:pt modelId="{F22BBBC2-F27A-4B6B-AAE7-ADA5BCB641FF}">
      <dgm:prSet phldrT="[Text]"/>
      <dgm:spPr/>
      <dgm:t>
        <a:bodyPr/>
        <a:lstStyle/>
        <a:p>
          <a:r>
            <a:rPr lang="en-GB" dirty="0"/>
            <a:t>Need assessed</a:t>
          </a:r>
        </a:p>
      </dgm:t>
    </dgm:pt>
    <dgm:pt modelId="{98E0242E-A8D4-4259-8197-8FD61CB1E8AB}" type="parTrans" cxnId="{79BB8AF8-95FD-4D14-909A-247D4B91D2BF}">
      <dgm:prSet/>
      <dgm:spPr/>
      <dgm:t>
        <a:bodyPr/>
        <a:lstStyle/>
        <a:p>
          <a:endParaRPr lang="en-GB"/>
        </a:p>
      </dgm:t>
    </dgm:pt>
    <dgm:pt modelId="{12BEDB6B-36EB-4DB1-9AEB-9A8DFA44B3C6}" type="sibTrans" cxnId="{79BB8AF8-95FD-4D14-909A-247D4B91D2BF}">
      <dgm:prSet/>
      <dgm:spPr/>
      <dgm:t>
        <a:bodyPr/>
        <a:lstStyle/>
        <a:p>
          <a:endParaRPr lang="en-GB"/>
        </a:p>
      </dgm:t>
    </dgm:pt>
    <dgm:pt modelId="{51473748-6712-4CFE-84C2-79FEB34C6594}">
      <dgm:prSet phldrT="[Text]" custT="1"/>
      <dgm:spPr/>
      <dgm:t>
        <a:bodyPr/>
        <a:lstStyle/>
        <a:p>
          <a:r>
            <a:rPr lang="en-GB" sz="1800" dirty="0"/>
            <a:t>E.g. Through parental questionnaire</a:t>
          </a:r>
        </a:p>
      </dgm:t>
    </dgm:pt>
    <dgm:pt modelId="{74A064B3-8BC0-40D4-AAF0-A0E084BE4E9E}" type="parTrans" cxnId="{107A68EB-ED38-4EA5-AA83-C37C9DA69824}">
      <dgm:prSet/>
      <dgm:spPr/>
      <dgm:t>
        <a:bodyPr/>
        <a:lstStyle/>
        <a:p>
          <a:endParaRPr lang="en-GB"/>
        </a:p>
      </dgm:t>
    </dgm:pt>
    <dgm:pt modelId="{76A97BEB-E487-4080-85AF-A1FBEA9C18D9}" type="sibTrans" cxnId="{107A68EB-ED38-4EA5-AA83-C37C9DA69824}">
      <dgm:prSet/>
      <dgm:spPr/>
      <dgm:t>
        <a:bodyPr/>
        <a:lstStyle/>
        <a:p>
          <a:endParaRPr lang="en-GB"/>
        </a:p>
      </dgm:t>
    </dgm:pt>
    <dgm:pt modelId="{5FDE5295-F102-440D-A8F8-CCC3735A296A}">
      <dgm:prSet phldrT="[Text]"/>
      <dgm:spPr/>
      <dgm:t>
        <a:bodyPr/>
        <a:lstStyle/>
        <a:p>
          <a:r>
            <a:rPr lang="en-GB" dirty="0"/>
            <a:t>Policy/ Regulations</a:t>
          </a:r>
        </a:p>
      </dgm:t>
    </dgm:pt>
    <dgm:pt modelId="{403176E0-2A0E-4A7D-BEE1-BEE4B6084E75}" type="parTrans" cxnId="{012DCD51-3B55-44A4-B859-623063BF4A92}">
      <dgm:prSet/>
      <dgm:spPr/>
      <dgm:t>
        <a:bodyPr/>
        <a:lstStyle/>
        <a:p>
          <a:endParaRPr lang="en-GB"/>
        </a:p>
      </dgm:t>
    </dgm:pt>
    <dgm:pt modelId="{9A13D30B-03EB-4CB2-9791-C9E711F6CC21}" type="sibTrans" cxnId="{012DCD51-3B55-44A4-B859-623063BF4A92}">
      <dgm:prSet/>
      <dgm:spPr/>
      <dgm:t>
        <a:bodyPr/>
        <a:lstStyle/>
        <a:p>
          <a:endParaRPr lang="en-GB"/>
        </a:p>
      </dgm:t>
    </dgm:pt>
    <dgm:pt modelId="{E8E8CDC5-AA40-4FD6-934F-4A75DDDCE7FD}">
      <dgm:prSet phldrT="[Text]" custT="1"/>
      <dgm:spPr/>
      <dgm:t>
        <a:bodyPr/>
        <a:lstStyle/>
        <a:p>
          <a:r>
            <a:rPr lang="en-GB" sz="1800" dirty="0"/>
            <a:t>E.g. Standards/ regulations will vary depending on location</a:t>
          </a:r>
        </a:p>
      </dgm:t>
    </dgm:pt>
    <dgm:pt modelId="{819B3F14-CE04-4CCB-A05D-AC4A36E984B9}" type="parTrans" cxnId="{0A69AF37-91F4-4519-975A-5814D3610D2A}">
      <dgm:prSet/>
      <dgm:spPr/>
      <dgm:t>
        <a:bodyPr/>
        <a:lstStyle/>
        <a:p>
          <a:endParaRPr lang="en-GB"/>
        </a:p>
      </dgm:t>
    </dgm:pt>
    <dgm:pt modelId="{8BBC2DC9-4239-4640-8062-A66008A4DF1E}" type="sibTrans" cxnId="{0A69AF37-91F4-4519-975A-5814D3610D2A}">
      <dgm:prSet/>
      <dgm:spPr/>
      <dgm:t>
        <a:bodyPr/>
        <a:lstStyle/>
        <a:p>
          <a:endParaRPr lang="en-GB"/>
        </a:p>
      </dgm:t>
    </dgm:pt>
    <dgm:pt modelId="{DBC8292D-AFC1-4DB9-8B15-7C09A9CA7E44}">
      <dgm:prSet phldrT="[Text]"/>
      <dgm:spPr/>
      <dgm:t>
        <a:bodyPr/>
        <a:lstStyle/>
        <a:p>
          <a:r>
            <a:rPr lang="en-GB" dirty="0"/>
            <a:t>Limitations </a:t>
          </a:r>
        </a:p>
      </dgm:t>
    </dgm:pt>
    <dgm:pt modelId="{B4525EBA-F446-48BD-A297-02EC44F11756}" type="parTrans" cxnId="{04201F02-F6D4-4759-8EA5-4FED5506A450}">
      <dgm:prSet/>
      <dgm:spPr/>
      <dgm:t>
        <a:bodyPr/>
        <a:lstStyle/>
        <a:p>
          <a:endParaRPr lang="en-GB"/>
        </a:p>
      </dgm:t>
    </dgm:pt>
    <dgm:pt modelId="{6CD99BF1-AD13-4806-87C3-EBF8FF542C9E}" type="sibTrans" cxnId="{04201F02-F6D4-4759-8EA5-4FED5506A450}">
      <dgm:prSet/>
      <dgm:spPr/>
      <dgm:t>
        <a:bodyPr/>
        <a:lstStyle/>
        <a:p>
          <a:endParaRPr lang="en-GB"/>
        </a:p>
      </dgm:t>
    </dgm:pt>
    <dgm:pt modelId="{B7FB66A9-10BD-43EE-B20B-3F65EBFF37E7}">
      <dgm:prSet phldrT="[Text]" custT="1"/>
      <dgm:spPr/>
      <dgm:t>
        <a:bodyPr/>
        <a:lstStyle/>
        <a:p>
          <a:r>
            <a:rPr lang="en-GB" sz="1800" dirty="0"/>
            <a:t>E.g. Accessibility to the cloakroom</a:t>
          </a:r>
        </a:p>
      </dgm:t>
    </dgm:pt>
    <dgm:pt modelId="{46CCFE4F-2DB4-44DE-B712-D7B78E4FFCA4}" type="parTrans" cxnId="{822EFEF6-9CB7-4453-A460-8626F38B1C13}">
      <dgm:prSet/>
      <dgm:spPr/>
      <dgm:t>
        <a:bodyPr/>
        <a:lstStyle/>
        <a:p>
          <a:endParaRPr lang="en-GB"/>
        </a:p>
      </dgm:t>
    </dgm:pt>
    <dgm:pt modelId="{46858706-BE8F-4A0B-BC04-4D9DC6C97DB2}" type="sibTrans" cxnId="{822EFEF6-9CB7-4453-A460-8626F38B1C13}">
      <dgm:prSet/>
      <dgm:spPr/>
      <dgm:t>
        <a:bodyPr/>
        <a:lstStyle/>
        <a:p>
          <a:endParaRPr lang="en-GB"/>
        </a:p>
      </dgm:t>
    </dgm:pt>
    <dgm:pt modelId="{C4B60427-542E-4607-B3EE-44722EAB476B}">
      <dgm:prSet phldrT="[Text]" custT="1"/>
      <dgm:spPr/>
      <dgm:t>
        <a:bodyPr/>
        <a:lstStyle/>
        <a:p>
          <a:r>
            <a:rPr lang="en-GB" sz="1800" dirty="0"/>
            <a:t> Staff supervision</a:t>
          </a:r>
        </a:p>
      </dgm:t>
    </dgm:pt>
    <dgm:pt modelId="{E31475B8-F180-418D-BD5C-E264F4BEE560}" type="parTrans" cxnId="{C90A8B0E-2A95-45AB-9943-253276E443B4}">
      <dgm:prSet/>
      <dgm:spPr/>
      <dgm:t>
        <a:bodyPr/>
        <a:lstStyle/>
        <a:p>
          <a:endParaRPr lang="en-GB"/>
        </a:p>
      </dgm:t>
    </dgm:pt>
    <dgm:pt modelId="{416CB02E-C917-4404-ADD8-E35C957F9058}" type="sibTrans" cxnId="{C90A8B0E-2A95-45AB-9943-253276E443B4}">
      <dgm:prSet/>
      <dgm:spPr/>
      <dgm:t>
        <a:bodyPr/>
        <a:lstStyle/>
        <a:p>
          <a:endParaRPr lang="en-GB"/>
        </a:p>
      </dgm:t>
    </dgm:pt>
    <dgm:pt modelId="{E74E3F64-D3B8-41BF-AA5F-88B349A31B6F}">
      <dgm:prSet phldrT="[Text]"/>
      <dgm:spPr/>
      <dgm:t>
        <a:bodyPr/>
        <a:lstStyle/>
        <a:p>
          <a:r>
            <a:rPr lang="en-GB" dirty="0"/>
            <a:t>Benefits </a:t>
          </a:r>
        </a:p>
      </dgm:t>
    </dgm:pt>
    <dgm:pt modelId="{25F8E296-C54E-4EEB-A3DE-AB1DEC1E0EC5}" type="parTrans" cxnId="{2EF5B758-A88F-40B8-9FE8-2F937469F773}">
      <dgm:prSet/>
      <dgm:spPr/>
      <dgm:t>
        <a:bodyPr/>
        <a:lstStyle/>
        <a:p>
          <a:endParaRPr lang="en-GB"/>
        </a:p>
      </dgm:t>
    </dgm:pt>
    <dgm:pt modelId="{169A133D-924F-47D2-9BDF-EC901B209921}" type="sibTrans" cxnId="{2EF5B758-A88F-40B8-9FE8-2F937469F773}">
      <dgm:prSet/>
      <dgm:spPr/>
      <dgm:t>
        <a:bodyPr/>
        <a:lstStyle/>
        <a:p>
          <a:endParaRPr lang="en-GB"/>
        </a:p>
      </dgm:t>
    </dgm:pt>
    <dgm:pt modelId="{A61EDBFD-3741-459F-BAF2-6F3621729C00}">
      <dgm:prSet phldrT="[Text]" custT="1"/>
      <dgm:spPr/>
      <dgm:t>
        <a:bodyPr/>
        <a:lstStyle/>
        <a:p>
          <a:r>
            <a:rPr lang="en-GB" sz="1800" dirty="0"/>
            <a:t>E.g. Establishes good oral hygiene </a:t>
          </a:r>
        </a:p>
      </dgm:t>
    </dgm:pt>
    <dgm:pt modelId="{8F3B1FEB-1849-4CFA-9AF6-A3FBD93BFE26}" type="parTrans" cxnId="{2D892646-4BF5-4102-9B7B-BFF58FEB4B2A}">
      <dgm:prSet/>
      <dgm:spPr/>
      <dgm:t>
        <a:bodyPr/>
        <a:lstStyle/>
        <a:p>
          <a:endParaRPr lang="en-GB"/>
        </a:p>
      </dgm:t>
    </dgm:pt>
    <dgm:pt modelId="{7F9F9C8B-E886-4A1E-B62B-9A8384AAEB13}" type="sibTrans" cxnId="{2D892646-4BF5-4102-9B7B-BFF58FEB4B2A}">
      <dgm:prSet/>
      <dgm:spPr/>
      <dgm:t>
        <a:bodyPr/>
        <a:lstStyle/>
        <a:p>
          <a:endParaRPr lang="en-GB"/>
        </a:p>
      </dgm:t>
    </dgm:pt>
    <dgm:pt modelId="{615D3586-4355-4255-832F-D86429D04595}">
      <dgm:prSet phldrT="[Text]" custT="1"/>
      <dgm:spPr/>
      <dgm:t>
        <a:bodyPr/>
        <a:lstStyle/>
        <a:p>
          <a:r>
            <a:rPr lang="en-GB" sz="1800" dirty="0"/>
            <a:t> Helps prevent decay &amp; gum disease</a:t>
          </a:r>
        </a:p>
      </dgm:t>
    </dgm:pt>
    <dgm:pt modelId="{22A7B38B-43FA-4239-8F64-28A1C84C9B17}" type="parTrans" cxnId="{D58FEEA6-66E6-4C64-A599-3D0BF076D038}">
      <dgm:prSet/>
      <dgm:spPr/>
      <dgm:t>
        <a:bodyPr/>
        <a:lstStyle/>
        <a:p>
          <a:endParaRPr lang="en-GB"/>
        </a:p>
      </dgm:t>
    </dgm:pt>
    <dgm:pt modelId="{61F06DD4-83FA-477A-8293-2A9918493E1D}" type="sibTrans" cxnId="{D58FEEA6-66E6-4C64-A599-3D0BF076D038}">
      <dgm:prSet/>
      <dgm:spPr/>
      <dgm:t>
        <a:bodyPr/>
        <a:lstStyle/>
        <a:p>
          <a:endParaRPr lang="en-GB"/>
        </a:p>
      </dgm:t>
    </dgm:pt>
    <dgm:pt modelId="{D3423329-EC7C-419E-AC02-FEA6CA1FEEE4}">
      <dgm:prSet phldrT="[Text]"/>
      <dgm:spPr/>
      <dgm:t>
        <a:bodyPr/>
        <a:lstStyle/>
        <a:p>
          <a:r>
            <a:rPr lang="en-GB" dirty="0"/>
            <a:t>Cost  </a:t>
          </a:r>
        </a:p>
      </dgm:t>
    </dgm:pt>
    <dgm:pt modelId="{48564253-A229-482B-A496-038C71D1E5FE}" type="parTrans" cxnId="{1D276887-086D-4508-8DDA-A6A278AC1190}">
      <dgm:prSet/>
      <dgm:spPr/>
      <dgm:t>
        <a:bodyPr/>
        <a:lstStyle/>
        <a:p>
          <a:endParaRPr lang="en-GB"/>
        </a:p>
      </dgm:t>
    </dgm:pt>
    <dgm:pt modelId="{3CF1C0E2-A70A-412E-8359-C87799982C3C}" type="sibTrans" cxnId="{1D276887-086D-4508-8DDA-A6A278AC1190}">
      <dgm:prSet/>
      <dgm:spPr/>
      <dgm:t>
        <a:bodyPr/>
        <a:lstStyle/>
        <a:p>
          <a:endParaRPr lang="en-GB"/>
        </a:p>
      </dgm:t>
    </dgm:pt>
    <dgm:pt modelId="{BC827377-1F37-4432-95E2-8C6E488A7F3B}">
      <dgm:prSet phldrT="[Text]"/>
      <dgm:spPr/>
      <dgm:t>
        <a:bodyPr/>
        <a:lstStyle/>
        <a:p>
          <a:r>
            <a:rPr lang="en-GB" b="1" dirty="0"/>
            <a:t>DECISION</a:t>
          </a:r>
        </a:p>
      </dgm:t>
    </dgm:pt>
    <dgm:pt modelId="{5FB4F64D-C86C-451F-81F8-711489F17A7F}" type="parTrans" cxnId="{098864CC-793B-44EB-8762-F8EB1566C6FE}">
      <dgm:prSet/>
      <dgm:spPr/>
      <dgm:t>
        <a:bodyPr/>
        <a:lstStyle/>
        <a:p>
          <a:endParaRPr lang="en-GB"/>
        </a:p>
      </dgm:t>
    </dgm:pt>
    <dgm:pt modelId="{CFDDB380-AE43-4699-A6ED-89100774638D}" type="sibTrans" cxnId="{098864CC-793B-44EB-8762-F8EB1566C6FE}">
      <dgm:prSet/>
      <dgm:spPr/>
      <dgm:t>
        <a:bodyPr/>
        <a:lstStyle/>
        <a:p>
          <a:endParaRPr lang="en-GB"/>
        </a:p>
      </dgm:t>
    </dgm:pt>
    <dgm:pt modelId="{AEE994D4-A75E-4996-9097-501731F2070E}">
      <dgm:prSet phldrT="[Text]" custT="1"/>
      <dgm:spPr/>
      <dgm:t>
        <a:bodyPr/>
        <a:lstStyle/>
        <a:p>
          <a:r>
            <a:rPr lang="en-GB" sz="1800" dirty="0"/>
            <a:t>E.g. Minimal if child brings their own toothbrush </a:t>
          </a:r>
        </a:p>
      </dgm:t>
    </dgm:pt>
    <dgm:pt modelId="{1F370AA4-73A8-4FE8-9B10-A233918AD537}" type="sibTrans" cxnId="{6398743E-EB36-4795-B190-71678CA1E9A1}">
      <dgm:prSet/>
      <dgm:spPr/>
      <dgm:t>
        <a:bodyPr/>
        <a:lstStyle/>
        <a:p>
          <a:endParaRPr lang="en-GB"/>
        </a:p>
      </dgm:t>
    </dgm:pt>
    <dgm:pt modelId="{77BEEF76-60DB-4EF8-AF3E-5B0F17E9E48E}" type="parTrans" cxnId="{6398743E-EB36-4795-B190-71678CA1E9A1}">
      <dgm:prSet/>
      <dgm:spPr/>
      <dgm:t>
        <a:bodyPr/>
        <a:lstStyle/>
        <a:p>
          <a:endParaRPr lang="en-GB"/>
        </a:p>
      </dgm:t>
    </dgm:pt>
    <dgm:pt modelId="{C047AFDB-715A-45E7-9D6E-9FB84F173F90}" type="pres">
      <dgm:prSet presAssocID="{800C77AB-5E80-40EB-8416-FE7D7DFC3E49}" presName="Name0" presStyleCnt="0">
        <dgm:presLayoutVars>
          <dgm:dir/>
          <dgm:animLvl val="lvl"/>
          <dgm:resizeHandles val="exact"/>
        </dgm:presLayoutVars>
      </dgm:prSet>
      <dgm:spPr/>
    </dgm:pt>
    <dgm:pt modelId="{E25BFEC3-BB19-49CF-B020-EDBE4B1DF1FF}" type="pres">
      <dgm:prSet presAssocID="{88CBF0EA-1A1E-47B3-B393-BD6AC4C5CACC}" presName="linNode" presStyleCnt="0"/>
      <dgm:spPr/>
    </dgm:pt>
    <dgm:pt modelId="{E4FBBA1D-1E0D-40BE-AE35-0A1EA5153722}" type="pres">
      <dgm:prSet presAssocID="{88CBF0EA-1A1E-47B3-B393-BD6AC4C5CACC}" presName="parentText" presStyleLbl="node1" presStyleIdx="0" presStyleCnt="7">
        <dgm:presLayoutVars>
          <dgm:chMax val="1"/>
          <dgm:bulletEnabled val="1"/>
        </dgm:presLayoutVars>
      </dgm:prSet>
      <dgm:spPr/>
    </dgm:pt>
    <dgm:pt modelId="{E2204017-A4DD-41F3-8F26-F03BC146E832}" type="pres">
      <dgm:prSet presAssocID="{88CBF0EA-1A1E-47B3-B393-BD6AC4C5CACC}" presName="descendantText" presStyleLbl="alignAccFollowNode1" presStyleIdx="0" presStyleCnt="6">
        <dgm:presLayoutVars>
          <dgm:bulletEnabled val="1"/>
        </dgm:presLayoutVars>
      </dgm:prSet>
      <dgm:spPr/>
    </dgm:pt>
    <dgm:pt modelId="{3FB3A92A-55EC-4C14-9D7B-87FE1ADDDC46}" type="pres">
      <dgm:prSet presAssocID="{1FF98FE1-9804-4311-A6A9-2ADA4BCB0DCB}" presName="sp" presStyleCnt="0"/>
      <dgm:spPr/>
    </dgm:pt>
    <dgm:pt modelId="{46F7B89D-E56A-439F-A7EA-EA147FDEB287}" type="pres">
      <dgm:prSet presAssocID="{F22BBBC2-F27A-4B6B-AAE7-ADA5BCB641FF}" presName="linNode" presStyleCnt="0"/>
      <dgm:spPr/>
    </dgm:pt>
    <dgm:pt modelId="{1EE91AE5-CDA0-4746-90BD-D9F910FEB76B}" type="pres">
      <dgm:prSet presAssocID="{F22BBBC2-F27A-4B6B-AAE7-ADA5BCB641FF}" presName="parentText" presStyleLbl="node1" presStyleIdx="1" presStyleCnt="7">
        <dgm:presLayoutVars>
          <dgm:chMax val="1"/>
          <dgm:bulletEnabled val="1"/>
        </dgm:presLayoutVars>
      </dgm:prSet>
      <dgm:spPr/>
    </dgm:pt>
    <dgm:pt modelId="{B02D301F-56FF-4FE2-9C98-29541B263E5A}" type="pres">
      <dgm:prSet presAssocID="{F22BBBC2-F27A-4B6B-AAE7-ADA5BCB641FF}" presName="descendantText" presStyleLbl="alignAccFollowNode1" presStyleIdx="1" presStyleCnt="6">
        <dgm:presLayoutVars>
          <dgm:bulletEnabled val="1"/>
        </dgm:presLayoutVars>
      </dgm:prSet>
      <dgm:spPr/>
    </dgm:pt>
    <dgm:pt modelId="{59FA02C8-4F86-4501-8C27-638520B211D8}" type="pres">
      <dgm:prSet presAssocID="{12BEDB6B-36EB-4DB1-9AEB-9A8DFA44B3C6}" presName="sp" presStyleCnt="0"/>
      <dgm:spPr/>
    </dgm:pt>
    <dgm:pt modelId="{46E57E56-ED65-41FE-AB5B-E73447EC6287}" type="pres">
      <dgm:prSet presAssocID="{5FDE5295-F102-440D-A8F8-CCC3735A296A}" presName="linNode" presStyleCnt="0"/>
      <dgm:spPr/>
    </dgm:pt>
    <dgm:pt modelId="{F84DEE3E-DA95-4990-9483-69C2D037771F}" type="pres">
      <dgm:prSet presAssocID="{5FDE5295-F102-440D-A8F8-CCC3735A296A}" presName="parentText" presStyleLbl="node1" presStyleIdx="2" presStyleCnt="7">
        <dgm:presLayoutVars>
          <dgm:chMax val="1"/>
          <dgm:bulletEnabled val="1"/>
        </dgm:presLayoutVars>
      </dgm:prSet>
      <dgm:spPr/>
    </dgm:pt>
    <dgm:pt modelId="{3650453D-C684-4B64-9337-64C6F21A1F35}" type="pres">
      <dgm:prSet presAssocID="{5FDE5295-F102-440D-A8F8-CCC3735A296A}" presName="descendantText" presStyleLbl="alignAccFollowNode1" presStyleIdx="2" presStyleCnt="6">
        <dgm:presLayoutVars>
          <dgm:bulletEnabled val="1"/>
        </dgm:presLayoutVars>
      </dgm:prSet>
      <dgm:spPr/>
    </dgm:pt>
    <dgm:pt modelId="{E16D7958-3B03-48E5-9A13-66A3730C243F}" type="pres">
      <dgm:prSet presAssocID="{9A13D30B-03EB-4CB2-9791-C9E711F6CC21}" presName="sp" presStyleCnt="0"/>
      <dgm:spPr/>
    </dgm:pt>
    <dgm:pt modelId="{20A1FF93-69F6-47E9-BE59-0EDCA2582D57}" type="pres">
      <dgm:prSet presAssocID="{DBC8292D-AFC1-4DB9-8B15-7C09A9CA7E44}" presName="linNode" presStyleCnt="0"/>
      <dgm:spPr/>
    </dgm:pt>
    <dgm:pt modelId="{4AAC02B0-97F6-4F89-855C-23BDB8270D69}" type="pres">
      <dgm:prSet presAssocID="{DBC8292D-AFC1-4DB9-8B15-7C09A9CA7E44}" presName="parentText" presStyleLbl="node1" presStyleIdx="3" presStyleCnt="7">
        <dgm:presLayoutVars>
          <dgm:chMax val="1"/>
          <dgm:bulletEnabled val="1"/>
        </dgm:presLayoutVars>
      </dgm:prSet>
      <dgm:spPr/>
    </dgm:pt>
    <dgm:pt modelId="{FE75FA91-DE22-4636-92AC-E9C065E78B11}" type="pres">
      <dgm:prSet presAssocID="{DBC8292D-AFC1-4DB9-8B15-7C09A9CA7E44}" presName="descendantText" presStyleLbl="alignAccFollowNode1" presStyleIdx="3" presStyleCnt="6" custScaleY="115824">
        <dgm:presLayoutVars>
          <dgm:bulletEnabled val="1"/>
        </dgm:presLayoutVars>
      </dgm:prSet>
      <dgm:spPr/>
    </dgm:pt>
    <dgm:pt modelId="{2797E12F-086F-4D96-BED8-48DFEA8710A9}" type="pres">
      <dgm:prSet presAssocID="{6CD99BF1-AD13-4806-87C3-EBF8FF542C9E}" presName="sp" presStyleCnt="0"/>
      <dgm:spPr/>
    </dgm:pt>
    <dgm:pt modelId="{0E7AA86F-946D-4137-9EC0-2725B4576B2F}" type="pres">
      <dgm:prSet presAssocID="{E74E3F64-D3B8-41BF-AA5F-88B349A31B6F}" presName="linNode" presStyleCnt="0"/>
      <dgm:spPr/>
    </dgm:pt>
    <dgm:pt modelId="{76824289-4406-4A5A-B0F0-69355A23C4B9}" type="pres">
      <dgm:prSet presAssocID="{E74E3F64-D3B8-41BF-AA5F-88B349A31B6F}" presName="parentText" presStyleLbl="node1" presStyleIdx="4" presStyleCnt="7" custScaleY="154367" custLinFactNeighborY="1494">
        <dgm:presLayoutVars>
          <dgm:chMax val="1"/>
          <dgm:bulletEnabled val="1"/>
        </dgm:presLayoutVars>
      </dgm:prSet>
      <dgm:spPr/>
    </dgm:pt>
    <dgm:pt modelId="{A2BC6BE8-AD81-46CD-A0C6-C76D1AEC10D6}" type="pres">
      <dgm:prSet presAssocID="{E74E3F64-D3B8-41BF-AA5F-88B349A31B6F}" presName="descendantText" presStyleLbl="alignAccFollowNode1" presStyleIdx="4" presStyleCnt="6" custScaleY="169266" custLinFactNeighborX="-488" custLinFactNeighborY="7025">
        <dgm:presLayoutVars>
          <dgm:bulletEnabled val="1"/>
        </dgm:presLayoutVars>
      </dgm:prSet>
      <dgm:spPr/>
    </dgm:pt>
    <dgm:pt modelId="{56A90356-DFA5-4513-BD39-147C51EFE882}" type="pres">
      <dgm:prSet presAssocID="{169A133D-924F-47D2-9BDF-EC901B209921}" presName="sp" presStyleCnt="0"/>
      <dgm:spPr/>
    </dgm:pt>
    <dgm:pt modelId="{0FAFB728-0972-441E-A994-29ABEC0FAF4E}" type="pres">
      <dgm:prSet presAssocID="{D3423329-EC7C-419E-AC02-FEA6CA1FEEE4}" presName="linNode" presStyleCnt="0"/>
      <dgm:spPr/>
    </dgm:pt>
    <dgm:pt modelId="{054062C2-9A93-4B74-AF3F-A3CAB0B9E59F}" type="pres">
      <dgm:prSet presAssocID="{D3423329-EC7C-419E-AC02-FEA6CA1FEEE4}" presName="parentText" presStyleLbl="node1" presStyleIdx="5" presStyleCnt="7" custLinFactNeighborY="5358">
        <dgm:presLayoutVars>
          <dgm:chMax val="1"/>
          <dgm:bulletEnabled val="1"/>
        </dgm:presLayoutVars>
      </dgm:prSet>
      <dgm:spPr/>
    </dgm:pt>
    <dgm:pt modelId="{92FE2E41-C0F3-463C-A2E1-F2991A3A989A}" type="pres">
      <dgm:prSet presAssocID="{3CF1C0E2-A70A-412E-8359-C87799982C3C}" presName="sp" presStyleCnt="0"/>
      <dgm:spPr/>
    </dgm:pt>
    <dgm:pt modelId="{E42E13ED-4B9B-4D6E-BC94-879EA3691B08}" type="pres">
      <dgm:prSet presAssocID="{BC827377-1F37-4432-95E2-8C6E488A7F3B}" presName="linNode" presStyleCnt="0"/>
      <dgm:spPr/>
    </dgm:pt>
    <dgm:pt modelId="{353F5520-CC74-44FD-9571-CBB3F84B6449}" type="pres">
      <dgm:prSet presAssocID="{BC827377-1F37-4432-95E2-8C6E488A7F3B}" presName="parentText" presStyleLbl="node1" presStyleIdx="6" presStyleCnt="7" custScaleY="185827" custLinFactNeighborY="36384">
        <dgm:presLayoutVars>
          <dgm:chMax val="1"/>
          <dgm:bulletEnabled val="1"/>
        </dgm:presLayoutVars>
      </dgm:prSet>
      <dgm:spPr/>
    </dgm:pt>
    <dgm:pt modelId="{2A3F9536-BB79-4110-AE2A-099C61EF8175}" type="pres">
      <dgm:prSet presAssocID="{BC827377-1F37-4432-95E2-8C6E488A7F3B}" presName="descendantText" presStyleLbl="alignAccFollowNode1" presStyleIdx="5" presStyleCnt="6" custScaleX="100000" custScaleY="105951" custLinFactY="-83169" custLinFactNeighborX="1109" custLinFactNeighborY="-100000">
        <dgm:presLayoutVars>
          <dgm:bulletEnabled val="1"/>
        </dgm:presLayoutVars>
      </dgm:prSet>
      <dgm:spPr/>
    </dgm:pt>
  </dgm:ptLst>
  <dgm:cxnLst>
    <dgm:cxn modelId="{04201F02-F6D4-4759-8EA5-4FED5506A450}" srcId="{800C77AB-5E80-40EB-8416-FE7D7DFC3E49}" destId="{DBC8292D-AFC1-4DB9-8B15-7C09A9CA7E44}" srcOrd="3" destOrd="0" parTransId="{B4525EBA-F446-48BD-A297-02EC44F11756}" sibTransId="{6CD99BF1-AD13-4806-87C3-EBF8FF542C9E}"/>
    <dgm:cxn modelId="{4F7E6809-118B-429D-AD34-FDE31DC0318F}" type="presOf" srcId="{DBC8292D-AFC1-4DB9-8B15-7C09A9CA7E44}" destId="{4AAC02B0-97F6-4F89-855C-23BDB8270D69}" srcOrd="0" destOrd="0" presId="urn:microsoft.com/office/officeart/2005/8/layout/vList5"/>
    <dgm:cxn modelId="{C90A8B0E-2A95-45AB-9943-253276E443B4}" srcId="{DBC8292D-AFC1-4DB9-8B15-7C09A9CA7E44}" destId="{C4B60427-542E-4607-B3EE-44722EAB476B}" srcOrd="1" destOrd="0" parTransId="{E31475B8-F180-418D-BD5C-E264F4BEE560}" sibTransId="{416CB02E-C917-4404-ADD8-E35C957F9058}"/>
    <dgm:cxn modelId="{9911DD21-0F0A-48DB-821C-1F6E4E6CE743}" type="presOf" srcId="{C4B60427-542E-4607-B3EE-44722EAB476B}" destId="{FE75FA91-DE22-4636-92AC-E9C065E78B11}" srcOrd="0" destOrd="1" presId="urn:microsoft.com/office/officeart/2005/8/layout/vList5"/>
    <dgm:cxn modelId="{01832728-D85D-4072-8914-E93138295A07}" type="presOf" srcId="{85381B0D-EFB2-45C1-8378-B1773AFCC279}" destId="{E2204017-A4DD-41F3-8F26-F03BC146E832}" srcOrd="0" destOrd="0" presId="urn:microsoft.com/office/officeart/2005/8/layout/vList5"/>
    <dgm:cxn modelId="{80FB962B-C0ED-46F9-8A82-E1FF195F63E7}" type="presOf" srcId="{D3423329-EC7C-419E-AC02-FEA6CA1FEEE4}" destId="{054062C2-9A93-4B74-AF3F-A3CAB0B9E59F}" srcOrd="0" destOrd="0" presId="urn:microsoft.com/office/officeart/2005/8/layout/vList5"/>
    <dgm:cxn modelId="{0A69AF37-91F4-4519-975A-5814D3610D2A}" srcId="{5FDE5295-F102-440D-A8F8-CCC3735A296A}" destId="{E8E8CDC5-AA40-4FD6-934F-4A75DDDCE7FD}" srcOrd="0" destOrd="0" parTransId="{819B3F14-CE04-4CCB-A05D-AC4A36E984B9}" sibTransId="{8BBC2DC9-4239-4640-8062-A66008A4DF1E}"/>
    <dgm:cxn modelId="{D64FD03A-827A-4A37-A4BD-409A5880D17F}" type="presOf" srcId="{A61EDBFD-3741-459F-BAF2-6F3621729C00}" destId="{A2BC6BE8-AD81-46CD-A0C6-C76D1AEC10D6}" srcOrd="0" destOrd="0" presId="urn:microsoft.com/office/officeart/2005/8/layout/vList5"/>
    <dgm:cxn modelId="{6398743E-EB36-4795-B190-71678CA1E9A1}" srcId="{BC827377-1F37-4432-95E2-8C6E488A7F3B}" destId="{AEE994D4-A75E-4996-9097-501731F2070E}" srcOrd="0" destOrd="0" parTransId="{77BEEF76-60DB-4EF8-AF3E-5B0F17E9E48E}" sibTransId="{1F370AA4-73A8-4FE8-9B10-A233918AD537}"/>
    <dgm:cxn modelId="{5D081B5D-DA65-4F6D-BCF5-0BD529C9E7E2}" type="presOf" srcId="{B7FB66A9-10BD-43EE-B20B-3F65EBFF37E7}" destId="{FE75FA91-DE22-4636-92AC-E9C065E78B11}" srcOrd="0" destOrd="0" presId="urn:microsoft.com/office/officeart/2005/8/layout/vList5"/>
    <dgm:cxn modelId="{25826043-AAA6-4984-A119-607E4F722031}" type="presOf" srcId="{BC827377-1F37-4432-95E2-8C6E488A7F3B}" destId="{353F5520-CC74-44FD-9571-CBB3F84B6449}" srcOrd="0" destOrd="0" presId="urn:microsoft.com/office/officeart/2005/8/layout/vList5"/>
    <dgm:cxn modelId="{2D892646-4BF5-4102-9B7B-BFF58FEB4B2A}" srcId="{E74E3F64-D3B8-41BF-AA5F-88B349A31B6F}" destId="{A61EDBFD-3741-459F-BAF2-6F3621729C00}" srcOrd="0" destOrd="0" parTransId="{8F3B1FEB-1849-4CFA-9AF6-A3FBD93BFE26}" sibTransId="{7F9F9C8B-E886-4A1E-B62B-9A8384AAEB13}"/>
    <dgm:cxn modelId="{37F32A71-205D-4C6F-9E81-FD730A2FE924}" type="presOf" srcId="{E74E3F64-D3B8-41BF-AA5F-88B349A31B6F}" destId="{76824289-4406-4A5A-B0F0-69355A23C4B9}" srcOrd="0" destOrd="0" presId="urn:microsoft.com/office/officeart/2005/8/layout/vList5"/>
    <dgm:cxn modelId="{012DCD51-3B55-44A4-B859-623063BF4A92}" srcId="{800C77AB-5E80-40EB-8416-FE7D7DFC3E49}" destId="{5FDE5295-F102-440D-A8F8-CCC3735A296A}" srcOrd="2" destOrd="0" parTransId="{403176E0-2A0E-4A7D-BEE1-BEE4B6084E75}" sibTransId="{9A13D30B-03EB-4CB2-9791-C9E711F6CC21}"/>
    <dgm:cxn modelId="{2EF5B758-A88F-40B8-9FE8-2F937469F773}" srcId="{800C77AB-5E80-40EB-8416-FE7D7DFC3E49}" destId="{E74E3F64-D3B8-41BF-AA5F-88B349A31B6F}" srcOrd="4" destOrd="0" parTransId="{25F8E296-C54E-4EEB-A3DE-AB1DEC1E0EC5}" sibTransId="{169A133D-924F-47D2-9BDF-EC901B209921}"/>
    <dgm:cxn modelId="{29C5947A-E5C1-4F80-A24F-00F5D23A5735}" type="presOf" srcId="{88CBF0EA-1A1E-47B3-B393-BD6AC4C5CACC}" destId="{E4FBBA1D-1E0D-40BE-AE35-0A1EA5153722}" srcOrd="0" destOrd="0" presId="urn:microsoft.com/office/officeart/2005/8/layout/vList5"/>
    <dgm:cxn modelId="{1D276887-086D-4508-8DDA-A6A278AC1190}" srcId="{800C77AB-5E80-40EB-8416-FE7D7DFC3E49}" destId="{D3423329-EC7C-419E-AC02-FEA6CA1FEEE4}" srcOrd="5" destOrd="0" parTransId="{48564253-A229-482B-A496-038C71D1E5FE}" sibTransId="{3CF1C0E2-A70A-412E-8359-C87799982C3C}"/>
    <dgm:cxn modelId="{D58FEEA6-66E6-4C64-A599-3D0BF076D038}" srcId="{E74E3F64-D3B8-41BF-AA5F-88B349A31B6F}" destId="{615D3586-4355-4255-832F-D86429D04595}" srcOrd="1" destOrd="0" parTransId="{22A7B38B-43FA-4239-8F64-28A1C84C9B17}" sibTransId="{61F06DD4-83FA-477A-8293-2A9918493E1D}"/>
    <dgm:cxn modelId="{217F13B1-5889-44D6-8B42-C3F35786DA82}" type="presOf" srcId="{F22BBBC2-F27A-4B6B-AAE7-ADA5BCB641FF}" destId="{1EE91AE5-CDA0-4746-90BD-D9F910FEB76B}" srcOrd="0" destOrd="0" presId="urn:microsoft.com/office/officeart/2005/8/layout/vList5"/>
    <dgm:cxn modelId="{DEFB5DB5-7B31-4BF6-9B6A-0260B6602035}" type="presOf" srcId="{615D3586-4355-4255-832F-D86429D04595}" destId="{A2BC6BE8-AD81-46CD-A0C6-C76D1AEC10D6}" srcOrd="0" destOrd="1" presId="urn:microsoft.com/office/officeart/2005/8/layout/vList5"/>
    <dgm:cxn modelId="{4178E5BD-1FE2-48A2-AFFF-639D60E8D7D4}" type="presOf" srcId="{5FDE5295-F102-440D-A8F8-CCC3735A296A}" destId="{F84DEE3E-DA95-4990-9483-69C2D037771F}" srcOrd="0" destOrd="0" presId="urn:microsoft.com/office/officeart/2005/8/layout/vList5"/>
    <dgm:cxn modelId="{2091E5C4-CEC4-4435-83D4-A253E810DA32}" type="presOf" srcId="{AEE994D4-A75E-4996-9097-501731F2070E}" destId="{2A3F9536-BB79-4110-AE2A-099C61EF8175}" srcOrd="0" destOrd="0" presId="urn:microsoft.com/office/officeart/2005/8/layout/vList5"/>
    <dgm:cxn modelId="{098864CC-793B-44EB-8762-F8EB1566C6FE}" srcId="{800C77AB-5E80-40EB-8416-FE7D7DFC3E49}" destId="{BC827377-1F37-4432-95E2-8C6E488A7F3B}" srcOrd="6" destOrd="0" parTransId="{5FB4F64D-C86C-451F-81F8-711489F17A7F}" sibTransId="{CFDDB380-AE43-4699-A6ED-89100774638D}"/>
    <dgm:cxn modelId="{68EC5AD5-4E56-4C37-BAF4-8B1D8EA97231}" srcId="{800C77AB-5E80-40EB-8416-FE7D7DFC3E49}" destId="{88CBF0EA-1A1E-47B3-B393-BD6AC4C5CACC}" srcOrd="0" destOrd="0" parTransId="{5F5CE980-46A1-4210-9D37-FC285B5BBCCB}" sibTransId="{1FF98FE1-9804-4311-A6A9-2ADA4BCB0DCB}"/>
    <dgm:cxn modelId="{C12985D8-508E-420A-B6E2-070E02DC87F9}" type="presOf" srcId="{800C77AB-5E80-40EB-8416-FE7D7DFC3E49}" destId="{C047AFDB-715A-45E7-9D6E-9FB84F173F90}" srcOrd="0" destOrd="0" presId="urn:microsoft.com/office/officeart/2005/8/layout/vList5"/>
    <dgm:cxn modelId="{FE8DADD8-E6AD-4B98-BDF4-C4BBEFB81AFF}" type="presOf" srcId="{51473748-6712-4CFE-84C2-79FEB34C6594}" destId="{B02D301F-56FF-4FE2-9C98-29541B263E5A}" srcOrd="0" destOrd="0" presId="urn:microsoft.com/office/officeart/2005/8/layout/vList5"/>
    <dgm:cxn modelId="{107A68EB-ED38-4EA5-AA83-C37C9DA69824}" srcId="{F22BBBC2-F27A-4B6B-AAE7-ADA5BCB641FF}" destId="{51473748-6712-4CFE-84C2-79FEB34C6594}" srcOrd="0" destOrd="0" parTransId="{74A064B3-8BC0-40D4-AAF0-A0E084BE4E9E}" sibTransId="{76A97BEB-E487-4080-85AF-A1FBEA9C18D9}"/>
    <dgm:cxn modelId="{47752DF1-3A4B-43D7-91DA-0525BBEC98DB}" type="presOf" srcId="{E8E8CDC5-AA40-4FD6-934F-4A75DDDCE7FD}" destId="{3650453D-C684-4B64-9337-64C6F21A1F35}" srcOrd="0" destOrd="0" presId="urn:microsoft.com/office/officeart/2005/8/layout/vList5"/>
    <dgm:cxn modelId="{C85838F4-4EDB-430B-979C-813F34158D06}" srcId="{88CBF0EA-1A1E-47B3-B393-BD6AC4C5CACC}" destId="{85381B0D-EFB2-45C1-8378-B1773AFCC279}" srcOrd="0" destOrd="0" parTransId="{B232D051-544E-4A88-90C7-9C89B11B2E40}" sibTransId="{701F1390-087A-4D02-BD47-5FA870B5B6C2}"/>
    <dgm:cxn modelId="{822EFEF6-9CB7-4453-A460-8626F38B1C13}" srcId="{DBC8292D-AFC1-4DB9-8B15-7C09A9CA7E44}" destId="{B7FB66A9-10BD-43EE-B20B-3F65EBFF37E7}" srcOrd="0" destOrd="0" parTransId="{46CCFE4F-2DB4-44DE-B712-D7B78E4FFCA4}" sibTransId="{46858706-BE8F-4A0B-BC04-4D9DC6C97DB2}"/>
    <dgm:cxn modelId="{79BB8AF8-95FD-4D14-909A-247D4B91D2BF}" srcId="{800C77AB-5E80-40EB-8416-FE7D7DFC3E49}" destId="{F22BBBC2-F27A-4B6B-AAE7-ADA5BCB641FF}" srcOrd="1" destOrd="0" parTransId="{98E0242E-A8D4-4259-8197-8FD61CB1E8AB}" sibTransId="{12BEDB6B-36EB-4DB1-9AEB-9A8DFA44B3C6}"/>
    <dgm:cxn modelId="{BB7E12DA-6D9F-46E7-96F8-BDFAF03C4359}" type="presParOf" srcId="{C047AFDB-715A-45E7-9D6E-9FB84F173F90}" destId="{E25BFEC3-BB19-49CF-B020-EDBE4B1DF1FF}" srcOrd="0" destOrd="0" presId="urn:microsoft.com/office/officeart/2005/8/layout/vList5"/>
    <dgm:cxn modelId="{3987A348-9077-4827-8334-A79328EA4FC5}" type="presParOf" srcId="{E25BFEC3-BB19-49CF-B020-EDBE4B1DF1FF}" destId="{E4FBBA1D-1E0D-40BE-AE35-0A1EA5153722}" srcOrd="0" destOrd="0" presId="urn:microsoft.com/office/officeart/2005/8/layout/vList5"/>
    <dgm:cxn modelId="{2AA9A2BC-8DBF-4DD1-9FA2-A98E85A327D3}" type="presParOf" srcId="{E25BFEC3-BB19-49CF-B020-EDBE4B1DF1FF}" destId="{E2204017-A4DD-41F3-8F26-F03BC146E832}" srcOrd="1" destOrd="0" presId="urn:microsoft.com/office/officeart/2005/8/layout/vList5"/>
    <dgm:cxn modelId="{CE40BE79-BD32-48B8-8277-3191B4C3BF7B}" type="presParOf" srcId="{C047AFDB-715A-45E7-9D6E-9FB84F173F90}" destId="{3FB3A92A-55EC-4C14-9D7B-87FE1ADDDC46}" srcOrd="1" destOrd="0" presId="urn:microsoft.com/office/officeart/2005/8/layout/vList5"/>
    <dgm:cxn modelId="{5DD97D47-0A62-4499-AC0F-5F727D170FF6}" type="presParOf" srcId="{C047AFDB-715A-45E7-9D6E-9FB84F173F90}" destId="{46F7B89D-E56A-439F-A7EA-EA147FDEB287}" srcOrd="2" destOrd="0" presId="urn:microsoft.com/office/officeart/2005/8/layout/vList5"/>
    <dgm:cxn modelId="{E7F25034-3B07-4AA7-A841-E913036B1A5B}" type="presParOf" srcId="{46F7B89D-E56A-439F-A7EA-EA147FDEB287}" destId="{1EE91AE5-CDA0-4746-90BD-D9F910FEB76B}" srcOrd="0" destOrd="0" presId="urn:microsoft.com/office/officeart/2005/8/layout/vList5"/>
    <dgm:cxn modelId="{64F55D8E-7D0F-4679-95B7-D4929D795DD1}" type="presParOf" srcId="{46F7B89D-E56A-439F-A7EA-EA147FDEB287}" destId="{B02D301F-56FF-4FE2-9C98-29541B263E5A}" srcOrd="1" destOrd="0" presId="urn:microsoft.com/office/officeart/2005/8/layout/vList5"/>
    <dgm:cxn modelId="{92D542F4-D614-4570-AEA0-DD717BB690A3}" type="presParOf" srcId="{C047AFDB-715A-45E7-9D6E-9FB84F173F90}" destId="{59FA02C8-4F86-4501-8C27-638520B211D8}" srcOrd="3" destOrd="0" presId="urn:microsoft.com/office/officeart/2005/8/layout/vList5"/>
    <dgm:cxn modelId="{69B456A4-E251-4C60-B335-126138BA9797}" type="presParOf" srcId="{C047AFDB-715A-45E7-9D6E-9FB84F173F90}" destId="{46E57E56-ED65-41FE-AB5B-E73447EC6287}" srcOrd="4" destOrd="0" presId="urn:microsoft.com/office/officeart/2005/8/layout/vList5"/>
    <dgm:cxn modelId="{29D48C3D-B668-4F1D-B23B-063150446C58}" type="presParOf" srcId="{46E57E56-ED65-41FE-AB5B-E73447EC6287}" destId="{F84DEE3E-DA95-4990-9483-69C2D037771F}" srcOrd="0" destOrd="0" presId="urn:microsoft.com/office/officeart/2005/8/layout/vList5"/>
    <dgm:cxn modelId="{4A344DA7-253F-4880-8566-6723F4514559}" type="presParOf" srcId="{46E57E56-ED65-41FE-AB5B-E73447EC6287}" destId="{3650453D-C684-4B64-9337-64C6F21A1F35}" srcOrd="1" destOrd="0" presId="urn:microsoft.com/office/officeart/2005/8/layout/vList5"/>
    <dgm:cxn modelId="{D0D4E2B8-6482-46BC-9AB9-F5BEF7C43388}" type="presParOf" srcId="{C047AFDB-715A-45E7-9D6E-9FB84F173F90}" destId="{E16D7958-3B03-48E5-9A13-66A3730C243F}" srcOrd="5" destOrd="0" presId="urn:microsoft.com/office/officeart/2005/8/layout/vList5"/>
    <dgm:cxn modelId="{C79F42D8-5EB2-42E6-AA2E-E310DF6B2055}" type="presParOf" srcId="{C047AFDB-715A-45E7-9D6E-9FB84F173F90}" destId="{20A1FF93-69F6-47E9-BE59-0EDCA2582D57}" srcOrd="6" destOrd="0" presId="urn:microsoft.com/office/officeart/2005/8/layout/vList5"/>
    <dgm:cxn modelId="{781844ED-19B6-4C1F-94C5-6A55406B67F1}" type="presParOf" srcId="{20A1FF93-69F6-47E9-BE59-0EDCA2582D57}" destId="{4AAC02B0-97F6-4F89-855C-23BDB8270D69}" srcOrd="0" destOrd="0" presId="urn:microsoft.com/office/officeart/2005/8/layout/vList5"/>
    <dgm:cxn modelId="{D172E7A2-B30D-47B6-BDF4-E4F463C0E64D}" type="presParOf" srcId="{20A1FF93-69F6-47E9-BE59-0EDCA2582D57}" destId="{FE75FA91-DE22-4636-92AC-E9C065E78B11}" srcOrd="1" destOrd="0" presId="urn:microsoft.com/office/officeart/2005/8/layout/vList5"/>
    <dgm:cxn modelId="{A07D53C4-75E7-4FE0-B19F-D7648F034C7A}" type="presParOf" srcId="{C047AFDB-715A-45E7-9D6E-9FB84F173F90}" destId="{2797E12F-086F-4D96-BED8-48DFEA8710A9}" srcOrd="7" destOrd="0" presId="urn:microsoft.com/office/officeart/2005/8/layout/vList5"/>
    <dgm:cxn modelId="{A0B22D26-B168-4B1D-B279-34B8ED606BEE}" type="presParOf" srcId="{C047AFDB-715A-45E7-9D6E-9FB84F173F90}" destId="{0E7AA86F-946D-4137-9EC0-2725B4576B2F}" srcOrd="8" destOrd="0" presId="urn:microsoft.com/office/officeart/2005/8/layout/vList5"/>
    <dgm:cxn modelId="{21C503C3-31D9-48A7-BD6C-C5FDE929C52A}" type="presParOf" srcId="{0E7AA86F-946D-4137-9EC0-2725B4576B2F}" destId="{76824289-4406-4A5A-B0F0-69355A23C4B9}" srcOrd="0" destOrd="0" presId="urn:microsoft.com/office/officeart/2005/8/layout/vList5"/>
    <dgm:cxn modelId="{6C9A3121-D405-4A9C-94A3-21357CCB1611}" type="presParOf" srcId="{0E7AA86F-946D-4137-9EC0-2725B4576B2F}" destId="{A2BC6BE8-AD81-46CD-A0C6-C76D1AEC10D6}" srcOrd="1" destOrd="0" presId="urn:microsoft.com/office/officeart/2005/8/layout/vList5"/>
    <dgm:cxn modelId="{074D683B-A058-4BE7-8983-6571BCABEBE5}" type="presParOf" srcId="{C047AFDB-715A-45E7-9D6E-9FB84F173F90}" destId="{56A90356-DFA5-4513-BD39-147C51EFE882}" srcOrd="9" destOrd="0" presId="urn:microsoft.com/office/officeart/2005/8/layout/vList5"/>
    <dgm:cxn modelId="{E18A3799-AC86-46DD-9232-4E7856190F5C}" type="presParOf" srcId="{C047AFDB-715A-45E7-9D6E-9FB84F173F90}" destId="{0FAFB728-0972-441E-A994-29ABEC0FAF4E}" srcOrd="10" destOrd="0" presId="urn:microsoft.com/office/officeart/2005/8/layout/vList5"/>
    <dgm:cxn modelId="{3FFEF3AE-5248-4558-B70E-ACE676A642B8}" type="presParOf" srcId="{0FAFB728-0972-441E-A994-29ABEC0FAF4E}" destId="{054062C2-9A93-4B74-AF3F-A3CAB0B9E59F}" srcOrd="0" destOrd="0" presId="urn:microsoft.com/office/officeart/2005/8/layout/vList5"/>
    <dgm:cxn modelId="{0861FEFF-8B21-4D29-A77D-751347CFBDBF}" type="presParOf" srcId="{C047AFDB-715A-45E7-9D6E-9FB84F173F90}" destId="{92FE2E41-C0F3-463C-A2E1-F2991A3A989A}" srcOrd="11" destOrd="0" presId="urn:microsoft.com/office/officeart/2005/8/layout/vList5"/>
    <dgm:cxn modelId="{507A1528-DB48-40AB-AC6C-B177A710B0A8}" type="presParOf" srcId="{C047AFDB-715A-45E7-9D6E-9FB84F173F90}" destId="{E42E13ED-4B9B-4D6E-BC94-879EA3691B08}" srcOrd="12" destOrd="0" presId="urn:microsoft.com/office/officeart/2005/8/layout/vList5"/>
    <dgm:cxn modelId="{2618B683-399D-42C8-91CE-97A4F34C3C48}" type="presParOf" srcId="{E42E13ED-4B9B-4D6E-BC94-879EA3691B08}" destId="{353F5520-CC74-44FD-9571-CBB3F84B6449}" srcOrd="0" destOrd="0" presId="urn:microsoft.com/office/officeart/2005/8/layout/vList5"/>
    <dgm:cxn modelId="{0D69BED0-C5DB-479B-83DB-B3A17E5CAD6A}" type="presParOf" srcId="{E42E13ED-4B9B-4D6E-BC94-879EA3691B08}" destId="{2A3F9536-BB79-4110-AE2A-099C61EF81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B0D79-1BF9-47D4-ABC0-8491A6A5D7F5}">
      <dsp:nvSpPr>
        <dsp:cNvPr id="0" name=""/>
        <dsp:cNvSpPr/>
      </dsp:nvSpPr>
      <dsp:spPr>
        <a:xfrm>
          <a:off x="0" y="0"/>
          <a:ext cx="8229600" cy="1052730"/>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Rules &amp; Regulations (1)</a:t>
          </a:r>
        </a:p>
      </dsp:txBody>
      <dsp:txXfrm>
        <a:off x="1751193" y="0"/>
        <a:ext cx="6478406" cy="1052730"/>
      </dsp:txXfrm>
    </dsp:sp>
    <dsp:sp modelId="{D5309EF4-A89F-4B8A-9E13-0947A78C0D00}">
      <dsp:nvSpPr>
        <dsp:cNvPr id="0" name=""/>
        <dsp:cNvSpPr/>
      </dsp:nvSpPr>
      <dsp:spPr>
        <a:xfrm>
          <a:off x="416302" y="105273"/>
          <a:ext cx="1023860" cy="842184"/>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E7502-AD7C-43FF-9968-592287985517}">
      <dsp:nvSpPr>
        <dsp:cNvPr id="0" name=""/>
        <dsp:cNvSpPr/>
      </dsp:nvSpPr>
      <dsp:spPr>
        <a:xfrm>
          <a:off x="0" y="1181626"/>
          <a:ext cx="8229600" cy="1052730"/>
        </a:xfrm>
        <a:prstGeom prst="roundRect">
          <a:avLst>
            <a:gd name="adj" fmla="val 10000"/>
          </a:avLst>
        </a:prstGeom>
        <a:solidFill>
          <a:srgbClr val="D4124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Social Relationships &amp; Behaviours (2)</a:t>
          </a:r>
        </a:p>
      </dsp:txBody>
      <dsp:txXfrm>
        <a:off x="1751193" y="1181626"/>
        <a:ext cx="6478406" cy="1052730"/>
      </dsp:txXfrm>
    </dsp:sp>
    <dsp:sp modelId="{2CD76676-F35A-4F25-94CF-32DCEDD110D9}">
      <dsp:nvSpPr>
        <dsp:cNvPr id="0" name=""/>
        <dsp:cNvSpPr/>
      </dsp:nvSpPr>
      <dsp:spPr>
        <a:xfrm>
          <a:off x="416302" y="1263276"/>
          <a:ext cx="1023860" cy="842184"/>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0BA26-300A-42F7-8DC4-9E0C6A4F44E2}">
      <dsp:nvSpPr>
        <dsp:cNvPr id="0" name=""/>
        <dsp:cNvSpPr/>
      </dsp:nvSpPr>
      <dsp:spPr>
        <a:xfrm>
          <a:off x="0" y="2316006"/>
          <a:ext cx="8229600" cy="10527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Child Nutrition, Healthy Eating Practices &amp; Breakfast Club Guidelines (3)</a:t>
          </a:r>
        </a:p>
      </dsp:txBody>
      <dsp:txXfrm>
        <a:off x="1751193" y="2316006"/>
        <a:ext cx="6478406" cy="1052730"/>
      </dsp:txXfrm>
    </dsp:sp>
    <dsp:sp modelId="{719F52E4-EB41-4872-AD7B-0FA305CB15F0}">
      <dsp:nvSpPr>
        <dsp:cNvPr id="0" name=""/>
        <dsp:cNvSpPr/>
      </dsp:nvSpPr>
      <dsp:spPr>
        <a:xfrm>
          <a:off x="416302" y="2421279"/>
          <a:ext cx="1023860" cy="842184"/>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5938E-D02E-492F-8F15-2663DD472F68}">
      <dsp:nvSpPr>
        <dsp:cNvPr id="0" name=""/>
        <dsp:cNvSpPr/>
      </dsp:nvSpPr>
      <dsp:spPr>
        <a:xfrm>
          <a:off x="0" y="3474009"/>
          <a:ext cx="8229600" cy="1052730"/>
        </a:xfrm>
        <a:prstGeom prst="roundRect">
          <a:avLst>
            <a:gd name="adj" fmla="val 10000"/>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Educational/ Cognitive Performance (4)</a:t>
          </a:r>
        </a:p>
      </dsp:txBody>
      <dsp:txXfrm>
        <a:off x="1751193" y="3474009"/>
        <a:ext cx="6478406" cy="1052730"/>
      </dsp:txXfrm>
    </dsp:sp>
    <dsp:sp modelId="{1C57B130-C7D0-49A8-9D86-1CB7292B2AA6}">
      <dsp:nvSpPr>
        <dsp:cNvPr id="0" name=""/>
        <dsp:cNvSpPr/>
      </dsp:nvSpPr>
      <dsp:spPr>
        <a:xfrm>
          <a:off x="349774" y="3528389"/>
          <a:ext cx="1090389" cy="842184"/>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FE8D0-1D2F-4C18-82FE-FA1344D713AE}">
      <dsp:nvSpPr>
        <dsp:cNvPr id="0" name=""/>
        <dsp:cNvSpPr/>
      </dsp:nvSpPr>
      <dsp:spPr>
        <a:xfrm>
          <a:off x="0" y="4632013"/>
          <a:ext cx="8229600" cy="1052730"/>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Effective Planning, Funding &amp; Financial Costs, Grant Writing, and Evaluation (5).</a:t>
          </a:r>
        </a:p>
      </dsp:txBody>
      <dsp:txXfrm>
        <a:off x="1751193" y="4632013"/>
        <a:ext cx="6478406" cy="1052730"/>
      </dsp:txXfrm>
    </dsp:sp>
    <dsp:sp modelId="{F1317BF3-75BD-4741-97A7-F6EBA20A34BB}">
      <dsp:nvSpPr>
        <dsp:cNvPr id="0" name=""/>
        <dsp:cNvSpPr/>
      </dsp:nvSpPr>
      <dsp:spPr>
        <a:xfrm>
          <a:off x="349774" y="4680522"/>
          <a:ext cx="1090389" cy="842184"/>
        </a:xfrm>
        <a:prstGeom prst="roundRect">
          <a:avLst>
            <a:gd name="adj" fmla="val 10000"/>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C9550-A0E6-4A88-ABEC-D39A9359FB40}">
      <dsp:nvSpPr>
        <dsp:cNvPr id="0" name=""/>
        <dsp:cNvSpPr/>
      </dsp:nvSpPr>
      <dsp:spPr>
        <a:xfrm rot="21293468">
          <a:off x="2952335" y="1937494"/>
          <a:ext cx="2235200" cy="2235200"/>
        </a:xfrm>
        <a:prstGeom prst="gear9">
          <a:avLst/>
        </a:prstGeom>
        <a:solidFill>
          <a:srgbClr val="33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Evaluation</a:t>
          </a:r>
        </a:p>
      </dsp:txBody>
      <dsp:txXfrm>
        <a:off x="3399970" y="2461157"/>
        <a:ext cx="1336450" cy="1148939"/>
      </dsp:txXfrm>
    </dsp:sp>
    <dsp:sp modelId="{B015FB36-5163-4ACD-A521-C5ABD297E2AD}">
      <dsp:nvSpPr>
        <dsp:cNvPr id="0" name=""/>
        <dsp:cNvSpPr/>
      </dsp:nvSpPr>
      <dsp:spPr>
        <a:xfrm>
          <a:off x="1329862" y="1166902"/>
          <a:ext cx="2054514" cy="2110142"/>
        </a:xfrm>
        <a:prstGeom prst="gear6">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Research</a:t>
          </a:r>
        </a:p>
      </dsp:txBody>
      <dsp:txXfrm>
        <a:off x="1847092" y="1695465"/>
        <a:ext cx="1020054" cy="1053016"/>
      </dsp:txXfrm>
    </dsp:sp>
    <dsp:sp modelId="{E674AA44-0542-4D64-B397-21FC6E4D350A}">
      <dsp:nvSpPr>
        <dsp:cNvPr id="0" name=""/>
        <dsp:cNvSpPr/>
      </dsp:nvSpPr>
      <dsp:spPr>
        <a:xfrm rot="21381094">
          <a:off x="2612043" y="132886"/>
          <a:ext cx="2117240" cy="1902334"/>
        </a:xfrm>
        <a:prstGeom prst="gear6">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Planning</a:t>
          </a:r>
        </a:p>
      </dsp:txBody>
      <dsp:txXfrm rot="-20700000">
        <a:off x="3089162" y="537377"/>
        <a:ext cx="1163001" cy="1093352"/>
      </dsp:txXfrm>
    </dsp:sp>
    <dsp:sp modelId="{8C2A82F9-BCDC-4DCF-8AB1-EEABED741192}">
      <dsp:nvSpPr>
        <dsp:cNvPr id="0" name=""/>
        <dsp:cNvSpPr/>
      </dsp:nvSpPr>
      <dsp:spPr>
        <a:xfrm rot="477163">
          <a:off x="2671505" y="1601014"/>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B6BE65-D603-40B2-B274-DB7CC00435F1}">
      <dsp:nvSpPr>
        <dsp:cNvPr id="0" name=""/>
        <dsp:cNvSpPr/>
      </dsp:nvSpPr>
      <dsp:spPr>
        <a:xfrm>
          <a:off x="1256429" y="1050049"/>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96A6DB-08B4-4751-9D1F-FAF28EA90E8E}">
      <dsp:nvSpPr>
        <dsp:cNvPr id="0" name=""/>
        <dsp:cNvSpPr/>
      </dsp:nvSpPr>
      <dsp:spPr>
        <a:xfrm>
          <a:off x="2376267" y="-107324"/>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2016F-41E8-4016-AAEE-CF2A5EC180E2}">
      <dsp:nvSpPr>
        <dsp:cNvPr id="0" name=""/>
        <dsp:cNvSpPr/>
      </dsp:nvSpPr>
      <dsp:spPr>
        <a:xfrm>
          <a:off x="916483" y="1984"/>
          <a:ext cx="2030015" cy="1218009"/>
        </a:xfrm>
        <a:prstGeom prst="rect">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More than twice as likely to have seen a psychologist</a:t>
          </a:r>
        </a:p>
      </dsp:txBody>
      <dsp:txXfrm>
        <a:off x="916483" y="1984"/>
        <a:ext cx="2030015" cy="1218009"/>
      </dsp:txXfrm>
    </dsp:sp>
    <dsp:sp modelId="{E26C0210-CBE7-4CC8-8B05-D43620510C79}">
      <dsp:nvSpPr>
        <dsp:cNvPr id="0" name=""/>
        <dsp:cNvSpPr/>
      </dsp:nvSpPr>
      <dsp:spPr>
        <a:xfrm>
          <a:off x="3149500" y="1984"/>
          <a:ext cx="2030015" cy="121800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Almost 3 times as likely to have been suspended</a:t>
          </a:r>
        </a:p>
      </dsp:txBody>
      <dsp:txXfrm>
        <a:off x="3149500" y="1984"/>
        <a:ext cx="2030015" cy="1218009"/>
      </dsp:txXfrm>
    </dsp:sp>
    <dsp:sp modelId="{61348003-BE00-4DA1-AE85-0CE06B448B53}">
      <dsp:nvSpPr>
        <dsp:cNvPr id="0" name=""/>
        <dsp:cNvSpPr/>
      </dsp:nvSpPr>
      <dsp:spPr>
        <a:xfrm>
          <a:off x="959763" y="1455930"/>
          <a:ext cx="2030015" cy="1218009"/>
        </a:xfrm>
        <a:prstGeom prst="rect">
          <a:avLst/>
        </a:prstGeom>
        <a:solidFill>
          <a:srgbClr val="FAA71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Almost twice as likely to have difficulty getting along with others</a:t>
          </a:r>
        </a:p>
      </dsp:txBody>
      <dsp:txXfrm>
        <a:off x="959763" y="1455930"/>
        <a:ext cx="2030015" cy="1218009"/>
      </dsp:txXfrm>
    </dsp:sp>
    <dsp:sp modelId="{55B1E939-887D-40A1-8CD5-B9E1DA1BF2A0}">
      <dsp:nvSpPr>
        <dsp:cNvPr id="0" name=""/>
        <dsp:cNvSpPr/>
      </dsp:nvSpPr>
      <dsp:spPr>
        <a:xfrm>
          <a:off x="3149500" y="1422995"/>
          <a:ext cx="2030015" cy="1218009"/>
        </a:xfrm>
        <a:prstGeom prst="rect">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Four times as likely to experience complete social exclusion</a:t>
          </a:r>
        </a:p>
      </dsp:txBody>
      <dsp:txXfrm>
        <a:off x="3149500" y="1422995"/>
        <a:ext cx="2030015" cy="1218009"/>
      </dsp:txXfrm>
    </dsp:sp>
    <dsp:sp modelId="{14783B74-3EF5-4DF1-9D05-B6B63A247D26}">
      <dsp:nvSpPr>
        <dsp:cNvPr id="0" name=""/>
        <dsp:cNvSpPr/>
      </dsp:nvSpPr>
      <dsp:spPr>
        <a:xfrm>
          <a:off x="2032992" y="2844006"/>
          <a:ext cx="2030015" cy="1218009"/>
        </a:xfrm>
        <a:prstGeom prst="rect">
          <a:avLst/>
        </a:prstGeom>
        <a:solidFill>
          <a:srgbClr val="33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Far more likely to experience psychosocial difficulties</a:t>
          </a: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D36DE-B357-4F54-8D8F-7799A96D6240}">
      <dsp:nvSpPr>
        <dsp:cNvPr id="0" name=""/>
        <dsp:cNvSpPr/>
      </dsp:nvSpPr>
      <dsp:spPr>
        <a:xfrm>
          <a:off x="2372" y="103466"/>
          <a:ext cx="2312863" cy="576886"/>
        </a:xfrm>
        <a:prstGeom prst="rect">
          <a:avLst/>
        </a:prstGeom>
        <a:solidFill>
          <a:srgbClr val="D4124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Hygiene Skills</a:t>
          </a:r>
        </a:p>
      </dsp:txBody>
      <dsp:txXfrm>
        <a:off x="2372" y="103466"/>
        <a:ext cx="2312863" cy="576886"/>
      </dsp:txXfrm>
    </dsp:sp>
    <dsp:sp modelId="{C8FB7797-ED1C-40E8-9FFE-A94ABC6520BE}">
      <dsp:nvSpPr>
        <dsp:cNvPr id="0" name=""/>
        <dsp:cNvSpPr/>
      </dsp:nvSpPr>
      <dsp:spPr>
        <a:xfrm>
          <a:off x="2372" y="680352"/>
          <a:ext cx="2312863" cy="33434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Washing hands before breakfast</a:t>
          </a:r>
        </a:p>
        <a:p>
          <a:pPr marL="171450" lvl="1" indent="-171450" algn="l" defTabSz="711200">
            <a:lnSpc>
              <a:spcPct val="90000"/>
            </a:lnSpc>
            <a:spcBef>
              <a:spcPct val="0"/>
            </a:spcBef>
            <a:spcAft>
              <a:spcPct val="15000"/>
            </a:spcAft>
            <a:buChar char="•"/>
          </a:pPr>
          <a:r>
            <a:rPr lang="en-GB" sz="1600" kern="1200" dirty="0"/>
            <a:t>Brushing Teeth</a:t>
          </a:r>
        </a:p>
      </dsp:txBody>
      <dsp:txXfrm>
        <a:off x="2372" y="680352"/>
        <a:ext cx="2312863" cy="3343410"/>
      </dsp:txXfrm>
    </dsp:sp>
    <dsp:sp modelId="{FBDD7598-3708-48E0-B1A4-3FCDBBBB278A}">
      <dsp:nvSpPr>
        <dsp:cNvPr id="0" name=""/>
        <dsp:cNvSpPr/>
      </dsp:nvSpPr>
      <dsp:spPr>
        <a:xfrm>
          <a:off x="2639036" y="103466"/>
          <a:ext cx="2312863" cy="576886"/>
        </a:xfrm>
        <a:prstGeom prst="rect">
          <a:avLst/>
        </a:prstGeom>
        <a:solidFill>
          <a:srgbClr val="D4124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Supporting peer interaction Activities</a:t>
          </a:r>
        </a:p>
      </dsp:txBody>
      <dsp:txXfrm>
        <a:off x="2639036" y="103466"/>
        <a:ext cx="2312863" cy="576886"/>
      </dsp:txXfrm>
    </dsp:sp>
    <dsp:sp modelId="{64FB8DE2-915C-4E93-8B46-B6BC670BE8F3}">
      <dsp:nvSpPr>
        <dsp:cNvPr id="0" name=""/>
        <dsp:cNvSpPr/>
      </dsp:nvSpPr>
      <dsp:spPr>
        <a:xfrm>
          <a:off x="2639036" y="680352"/>
          <a:ext cx="2312863" cy="33434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Structured games</a:t>
          </a:r>
        </a:p>
        <a:p>
          <a:pPr marL="171450" lvl="1" indent="-171450" algn="l" defTabSz="711200">
            <a:lnSpc>
              <a:spcPct val="90000"/>
            </a:lnSpc>
            <a:spcBef>
              <a:spcPct val="0"/>
            </a:spcBef>
            <a:spcAft>
              <a:spcPct val="15000"/>
            </a:spcAft>
            <a:buChar char="•"/>
          </a:pPr>
          <a:r>
            <a:rPr lang="en-GB" sz="1600" kern="1200"/>
            <a:t> Facilitating interaction with pupils of different age groups</a:t>
          </a:r>
        </a:p>
        <a:p>
          <a:pPr marL="171450" lvl="1" indent="-171450" algn="l" defTabSz="711200">
            <a:lnSpc>
              <a:spcPct val="90000"/>
            </a:lnSpc>
            <a:spcBef>
              <a:spcPct val="0"/>
            </a:spcBef>
            <a:spcAft>
              <a:spcPct val="15000"/>
            </a:spcAft>
            <a:buChar char="•"/>
          </a:pPr>
          <a:r>
            <a:rPr lang="en-GB" sz="1600" kern="1200"/>
            <a:t>Paired reading activities</a:t>
          </a:r>
        </a:p>
        <a:p>
          <a:pPr marL="171450" lvl="1" indent="-171450" algn="l" defTabSz="711200">
            <a:lnSpc>
              <a:spcPct val="90000"/>
            </a:lnSpc>
            <a:spcBef>
              <a:spcPct val="0"/>
            </a:spcBef>
            <a:spcAft>
              <a:spcPct val="15000"/>
            </a:spcAft>
            <a:buChar char="•"/>
          </a:pPr>
          <a:r>
            <a:rPr lang="en-GB" sz="1600" kern="1200"/>
            <a:t>Social interaction during breakfast</a:t>
          </a:r>
        </a:p>
        <a:p>
          <a:pPr marL="171450" lvl="1" indent="-171450" algn="l" defTabSz="711200">
            <a:lnSpc>
              <a:spcPct val="90000"/>
            </a:lnSpc>
            <a:spcBef>
              <a:spcPct val="0"/>
            </a:spcBef>
            <a:spcAft>
              <a:spcPct val="15000"/>
            </a:spcAft>
            <a:buChar char="•"/>
          </a:pPr>
          <a:r>
            <a:rPr lang="en-GB" sz="1600" kern="1200"/>
            <a:t>Parental involvement/family breakfast days</a:t>
          </a:r>
        </a:p>
        <a:p>
          <a:pPr marL="171450" lvl="1" indent="-171450" algn="l" defTabSz="711200">
            <a:lnSpc>
              <a:spcPct val="90000"/>
            </a:lnSpc>
            <a:spcBef>
              <a:spcPct val="0"/>
            </a:spcBef>
            <a:spcAft>
              <a:spcPct val="15000"/>
            </a:spcAft>
            <a:buChar char="•"/>
          </a:pPr>
          <a:r>
            <a:rPr lang="en-GB" sz="1600" kern="1200" dirty="0"/>
            <a:t>Cater for cultural need and diversity</a:t>
          </a:r>
        </a:p>
      </dsp:txBody>
      <dsp:txXfrm>
        <a:off x="2639036" y="680352"/>
        <a:ext cx="2312863" cy="3343410"/>
      </dsp:txXfrm>
    </dsp:sp>
    <dsp:sp modelId="{25AC6F27-EA97-4702-8ED8-8CB53133D8F0}">
      <dsp:nvSpPr>
        <dsp:cNvPr id="0" name=""/>
        <dsp:cNvSpPr/>
      </dsp:nvSpPr>
      <dsp:spPr>
        <a:xfrm>
          <a:off x="5275701" y="103466"/>
          <a:ext cx="2312863" cy="576886"/>
        </a:xfrm>
        <a:prstGeom prst="rect">
          <a:avLst/>
        </a:prstGeom>
        <a:solidFill>
          <a:srgbClr val="D41249"/>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Physical Skills</a:t>
          </a:r>
        </a:p>
      </dsp:txBody>
      <dsp:txXfrm>
        <a:off x="5275701" y="103466"/>
        <a:ext cx="2312863" cy="576886"/>
      </dsp:txXfrm>
    </dsp:sp>
    <dsp:sp modelId="{5733AE69-9C9C-4814-A60A-C9E190BA04DA}">
      <dsp:nvSpPr>
        <dsp:cNvPr id="0" name=""/>
        <dsp:cNvSpPr/>
      </dsp:nvSpPr>
      <dsp:spPr>
        <a:xfrm>
          <a:off x="5275701" y="680352"/>
          <a:ext cx="2312863" cy="33434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Supported learning/peer learning regarding the use of cutlery/crockery </a:t>
          </a:r>
        </a:p>
        <a:p>
          <a:pPr marL="171450" lvl="1" indent="-171450" algn="l" defTabSz="711200">
            <a:lnSpc>
              <a:spcPct val="90000"/>
            </a:lnSpc>
            <a:spcBef>
              <a:spcPct val="0"/>
            </a:spcBef>
            <a:spcAft>
              <a:spcPct val="15000"/>
            </a:spcAft>
            <a:buChar char="•"/>
          </a:pPr>
          <a:r>
            <a:rPr lang="en-GB" sz="1600" kern="1200" dirty="0"/>
            <a:t>Brushing teeth </a:t>
          </a:r>
        </a:p>
      </dsp:txBody>
      <dsp:txXfrm>
        <a:off x="5275701" y="680352"/>
        <a:ext cx="2312863" cy="3343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04017-A4DD-41F3-8F26-F03BC146E832}">
      <dsp:nvSpPr>
        <dsp:cNvPr id="0" name=""/>
        <dsp:cNvSpPr/>
      </dsp:nvSpPr>
      <dsp:spPr>
        <a:xfrm rot="5400000">
          <a:off x="5151289" y="-2239961"/>
          <a:ext cx="469817" cy="506936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Teeth Brushing</a:t>
          </a:r>
        </a:p>
      </dsp:txBody>
      <dsp:txXfrm rot="-5400000">
        <a:off x="2851517" y="82746"/>
        <a:ext cx="5046428" cy="423947"/>
      </dsp:txXfrm>
    </dsp:sp>
    <dsp:sp modelId="{E4FBBA1D-1E0D-40BE-AE35-0A1EA5153722}">
      <dsp:nvSpPr>
        <dsp:cNvPr id="0" name=""/>
        <dsp:cNvSpPr/>
      </dsp:nvSpPr>
      <dsp:spPr>
        <a:xfrm>
          <a:off x="0" y="1084"/>
          <a:ext cx="2851516" cy="587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Skill/ Activity</a:t>
          </a:r>
        </a:p>
      </dsp:txBody>
      <dsp:txXfrm>
        <a:off x="28668" y="29752"/>
        <a:ext cx="2794180" cy="529935"/>
      </dsp:txXfrm>
    </dsp:sp>
    <dsp:sp modelId="{B02D301F-56FF-4FE2-9C98-29541B263E5A}">
      <dsp:nvSpPr>
        <dsp:cNvPr id="0" name=""/>
        <dsp:cNvSpPr/>
      </dsp:nvSpPr>
      <dsp:spPr>
        <a:xfrm rot="5400000">
          <a:off x="5151289" y="-1623326"/>
          <a:ext cx="469817" cy="506936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Through parental questionnaire</a:t>
          </a:r>
        </a:p>
      </dsp:txBody>
      <dsp:txXfrm rot="-5400000">
        <a:off x="2851517" y="699381"/>
        <a:ext cx="5046428" cy="423947"/>
      </dsp:txXfrm>
    </dsp:sp>
    <dsp:sp modelId="{1EE91AE5-CDA0-4746-90BD-D9F910FEB76B}">
      <dsp:nvSpPr>
        <dsp:cNvPr id="0" name=""/>
        <dsp:cNvSpPr/>
      </dsp:nvSpPr>
      <dsp:spPr>
        <a:xfrm>
          <a:off x="0" y="617719"/>
          <a:ext cx="2851516" cy="587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Need assessed</a:t>
          </a:r>
        </a:p>
      </dsp:txBody>
      <dsp:txXfrm>
        <a:off x="28668" y="646387"/>
        <a:ext cx="2794180" cy="529935"/>
      </dsp:txXfrm>
    </dsp:sp>
    <dsp:sp modelId="{3650453D-C684-4B64-9337-64C6F21A1F35}">
      <dsp:nvSpPr>
        <dsp:cNvPr id="0" name=""/>
        <dsp:cNvSpPr/>
      </dsp:nvSpPr>
      <dsp:spPr>
        <a:xfrm rot="5400000">
          <a:off x="5151289" y="-1006692"/>
          <a:ext cx="469817" cy="506936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Standards/ regulations will vary depending on location</a:t>
          </a:r>
        </a:p>
      </dsp:txBody>
      <dsp:txXfrm rot="-5400000">
        <a:off x="2851517" y="1316015"/>
        <a:ext cx="5046428" cy="423947"/>
      </dsp:txXfrm>
    </dsp:sp>
    <dsp:sp modelId="{F84DEE3E-DA95-4990-9483-69C2D037771F}">
      <dsp:nvSpPr>
        <dsp:cNvPr id="0" name=""/>
        <dsp:cNvSpPr/>
      </dsp:nvSpPr>
      <dsp:spPr>
        <a:xfrm>
          <a:off x="0" y="1234353"/>
          <a:ext cx="2851516" cy="587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Policy/ Regulations</a:t>
          </a:r>
        </a:p>
      </dsp:txBody>
      <dsp:txXfrm>
        <a:off x="28668" y="1263021"/>
        <a:ext cx="2794180" cy="529935"/>
      </dsp:txXfrm>
    </dsp:sp>
    <dsp:sp modelId="{FE75FA91-DE22-4636-92AC-E9C065E78B11}">
      <dsp:nvSpPr>
        <dsp:cNvPr id="0" name=""/>
        <dsp:cNvSpPr/>
      </dsp:nvSpPr>
      <dsp:spPr>
        <a:xfrm rot="5400000">
          <a:off x="5114117" y="-390057"/>
          <a:ext cx="544160" cy="506936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Accessibility to the cloakroom</a:t>
          </a:r>
        </a:p>
        <a:p>
          <a:pPr marL="171450" lvl="1" indent="-171450" algn="l" defTabSz="800100">
            <a:lnSpc>
              <a:spcPct val="90000"/>
            </a:lnSpc>
            <a:spcBef>
              <a:spcPct val="0"/>
            </a:spcBef>
            <a:spcAft>
              <a:spcPct val="15000"/>
            </a:spcAft>
            <a:buChar char="•"/>
          </a:pPr>
          <a:r>
            <a:rPr lang="en-GB" sz="1800" kern="1200" dirty="0"/>
            <a:t> Staff supervision</a:t>
          </a:r>
        </a:p>
      </dsp:txBody>
      <dsp:txXfrm rot="-5400000">
        <a:off x="2851516" y="1899108"/>
        <a:ext cx="5042799" cy="491032"/>
      </dsp:txXfrm>
    </dsp:sp>
    <dsp:sp modelId="{4AAC02B0-97F6-4F89-855C-23BDB8270D69}">
      <dsp:nvSpPr>
        <dsp:cNvPr id="0" name=""/>
        <dsp:cNvSpPr/>
      </dsp:nvSpPr>
      <dsp:spPr>
        <a:xfrm>
          <a:off x="0" y="1850988"/>
          <a:ext cx="2851516" cy="587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Limitations </a:t>
          </a:r>
        </a:p>
      </dsp:txBody>
      <dsp:txXfrm>
        <a:off x="28668" y="1879656"/>
        <a:ext cx="2794180" cy="529935"/>
      </dsp:txXfrm>
    </dsp:sp>
    <dsp:sp modelId="{A2BC6BE8-AD81-46CD-A0C6-C76D1AEC10D6}">
      <dsp:nvSpPr>
        <dsp:cNvPr id="0" name=""/>
        <dsp:cNvSpPr/>
      </dsp:nvSpPr>
      <dsp:spPr>
        <a:xfrm rot="5400000">
          <a:off x="4969416" y="421698"/>
          <a:ext cx="795240" cy="506441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Establishes good oral hygiene </a:t>
          </a:r>
        </a:p>
        <a:p>
          <a:pPr marL="171450" lvl="1" indent="-171450" algn="l" defTabSz="800100">
            <a:lnSpc>
              <a:spcPct val="90000"/>
            </a:lnSpc>
            <a:spcBef>
              <a:spcPct val="0"/>
            </a:spcBef>
            <a:spcAft>
              <a:spcPct val="15000"/>
            </a:spcAft>
            <a:buChar char="•"/>
          </a:pPr>
          <a:r>
            <a:rPr lang="en-GB" sz="1800" kern="1200" dirty="0"/>
            <a:t> Helps prevent decay &amp; gum disease</a:t>
          </a:r>
        </a:p>
      </dsp:txBody>
      <dsp:txXfrm rot="-5400000">
        <a:off x="2834830" y="2595104"/>
        <a:ext cx="5025592" cy="717600"/>
      </dsp:txXfrm>
    </dsp:sp>
    <dsp:sp modelId="{76824289-4406-4A5A-B0F0-69355A23C4B9}">
      <dsp:nvSpPr>
        <dsp:cNvPr id="0" name=""/>
        <dsp:cNvSpPr/>
      </dsp:nvSpPr>
      <dsp:spPr>
        <a:xfrm>
          <a:off x="0" y="2476397"/>
          <a:ext cx="2848732" cy="9065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Benefits </a:t>
          </a:r>
        </a:p>
      </dsp:txBody>
      <dsp:txXfrm>
        <a:off x="44254" y="2520651"/>
        <a:ext cx="2760224" cy="818045"/>
      </dsp:txXfrm>
    </dsp:sp>
    <dsp:sp modelId="{054062C2-9A93-4B74-AF3F-A3CAB0B9E59F}">
      <dsp:nvSpPr>
        <dsp:cNvPr id="0" name=""/>
        <dsp:cNvSpPr/>
      </dsp:nvSpPr>
      <dsp:spPr>
        <a:xfrm>
          <a:off x="0" y="3435006"/>
          <a:ext cx="2851516" cy="5872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dirty="0"/>
            <a:t>Cost  </a:t>
          </a:r>
        </a:p>
      </dsp:txBody>
      <dsp:txXfrm>
        <a:off x="28668" y="3463674"/>
        <a:ext cx="2794180" cy="529935"/>
      </dsp:txXfrm>
    </dsp:sp>
    <dsp:sp modelId="{2A3F9536-BB79-4110-AE2A-099C61EF8175}">
      <dsp:nvSpPr>
        <dsp:cNvPr id="0" name=""/>
        <dsp:cNvSpPr/>
      </dsp:nvSpPr>
      <dsp:spPr>
        <a:xfrm rot="5400000">
          <a:off x="5139785" y="1173063"/>
          <a:ext cx="497775" cy="506441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E.g. Minimal if child brings their own toothbrush </a:t>
          </a:r>
        </a:p>
      </dsp:txBody>
      <dsp:txXfrm rot="-5400000">
        <a:off x="2856467" y="3480681"/>
        <a:ext cx="5040113" cy="449177"/>
      </dsp:txXfrm>
    </dsp:sp>
    <dsp:sp modelId="{353F5520-CC74-44FD-9571-CBB3F84B6449}">
      <dsp:nvSpPr>
        <dsp:cNvPr id="0" name=""/>
        <dsp:cNvSpPr/>
      </dsp:nvSpPr>
      <dsp:spPr>
        <a:xfrm>
          <a:off x="0" y="4021259"/>
          <a:ext cx="2848732" cy="10913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dirty="0"/>
            <a:t>DECISION</a:t>
          </a:r>
        </a:p>
      </dsp:txBody>
      <dsp:txXfrm>
        <a:off x="53273" y="4074532"/>
        <a:ext cx="2742186" cy="98476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E3D0D-6450-4F64-B258-CADCD2CC7924}" type="datetimeFigureOut">
              <a:rPr lang="en-GB" smtClean="0"/>
              <a:pPr/>
              <a:t>20/01/2025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FD031-5E8D-494C-BA77-473724219CDD}" type="slidenum">
              <a:rPr lang="en-GB" smtClean="0"/>
              <a:pPr/>
              <a:t>‹#›</a:t>
            </a:fld>
            <a:endParaRPr lang="en-GB"/>
          </a:p>
        </p:txBody>
      </p:sp>
    </p:spTree>
    <p:extLst>
      <p:ext uri="{BB962C8B-B14F-4D97-AF65-F5344CB8AC3E}">
        <p14:creationId xmlns:p14="http://schemas.microsoft.com/office/powerpoint/2010/main" val="134715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buFontTx/>
              <a:buNone/>
            </a:pPr>
            <a:r>
              <a:rPr lang="en-GB" sz="2000" dirty="0"/>
              <a:t>This Bitesize session is about the effects of Breakfast Clubs on Social Relationships and Behaviours.  </a:t>
            </a:r>
          </a:p>
          <a:p>
            <a:pPr eaLnBrk="1" hangingPunct="1">
              <a:spcBef>
                <a:spcPct val="0"/>
              </a:spcBef>
              <a:buFontTx/>
              <a:buNone/>
            </a:pPr>
            <a:endParaRPr lang="en-GB" sz="2000" dirty="0"/>
          </a:p>
          <a:p>
            <a:pPr eaLnBrk="1" hangingPunct="1">
              <a:spcBef>
                <a:spcPct val="0"/>
              </a:spcBef>
              <a:buFontTx/>
              <a:buNone/>
            </a:pPr>
            <a:r>
              <a:rPr lang="en-GB" sz="2000" dirty="0"/>
              <a:t>It will focus on:</a:t>
            </a:r>
          </a:p>
          <a:p>
            <a:pPr eaLnBrk="1" hangingPunct="1">
              <a:spcBef>
                <a:spcPct val="0"/>
              </a:spcBef>
              <a:buFontTx/>
              <a:buNone/>
            </a:pPr>
            <a:endParaRPr lang="en-GB" sz="2000" dirty="0"/>
          </a:p>
          <a:p>
            <a:pPr marL="342900" indent="-342900" eaLnBrk="1" hangingPunct="1">
              <a:spcBef>
                <a:spcPct val="0"/>
              </a:spcBef>
              <a:buFont typeface="Arial" pitchFamily="34" charset="0"/>
              <a:buChar char="•"/>
            </a:pPr>
            <a:r>
              <a:rPr lang="en-GB" sz="2000" dirty="0"/>
              <a:t>Benefits of Breakfast Clubs </a:t>
            </a:r>
          </a:p>
          <a:p>
            <a:pPr marL="342900" indent="-342900" eaLnBrk="1" hangingPunct="1">
              <a:spcBef>
                <a:spcPct val="0"/>
              </a:spcBef>
              <a:buFont typeface="Arial" pitchFamily="34" charset="0"/>
              <a:buChar char="•"/>
            </a:pPr>
            <a:r>
              <a:rPr lang="en-GB" sz="2000" dirty="0"/>
              <a:t>More than just a meal – Additional Social Benefits </a:t>
            </a:r>
          </a:p>
          <a:p>
            <a:pPr marL="342900" indent="-342900" eaLnBrk="1" hangingPunct="1">
              <a:spcBef>
                <a:spcPct val="0"/>
              </a:spcBef>
              <a:buFont typeface="Arial" pitchFamily="34" charset="0"/>
              <a:buChar char="•"/>
            </a:pPr>
            <a:r>
              <a:rPr lang="en-GB" sz="2000" dirty="0"/>
              <a:t>The facilitation of Peer Relationships</a:t>
            </a:r>
          </a:p>
          <a:p>
            <a:pPr marL="342900" indent="-342900" eaLnBrk="1" hangingPunct="1">
              <a:spcBef>
                <a:spcPct val="0"/>
              </a:spcBef>
              <a:buFont typeface="Arial" pitchFamily="34" charset="0"/>
              <a:buChar char="•"/>
            </a:pPr>
            <a:r>
              <a:rPr lang="en-GB" sz="2000" dirty="0"/>
              <a:t>Effects of Skipping Breakfast and Food Insufficiency</a:t>
            </a:r>
          </a:p>
          <a:p>
            <a:pPr marL="342900" indent="-342900" eaLnBrk="1" hangingPunct="1">
              <a:spcBef>
                <a:spcPct val="0"/>
              </a:spcBef>
              <a:buFont typeface="Arial" pitchFamily="34" charset="0"/>
              <a:buChar char="•"/>
            </a:pPr>
            <a:r>
              <a:rPr lang="en-GB" sz="2000" dirty="0"/>
              <a:t>Breakfast Clubs and Behaviour (Mixed scientific results)</a:t>
            </a:r>
          </a:p>
          <a:p>
            <a:pPr marL="342900" indent="-342900" eaLnBrk="1" hangingPunct="1">
              <a:spcBef>
                <a:spcPct val="0"/>
              </a:spcBef>
              <a:buFont typeface="Arial" pitchFamily="34" charset="0"/>
              <a:buChar char="•"/>
            </a:pPr>
            <a:r>
              <a:rPr lang="en-GB" sz="2000" dirty="0"/>
              <a:t>A Case Study</a:t>
            </a:r>
          </a:p>
          <a:p>
            <a:pPr marL="342900" indent="-342900" eaLnBrk="1" hangingPunct="1">
              <a:spcBef>
                <a:spcPct val="0"/>
              </a:spcBef>
              <a:buFont typeface="Arial" pitchFamily="34" charset="0"/>
              <a:buChar char="•"/>
            </a:pPr>
            <a:r>
              <a:rPr lang="en-GB" sz="2000" dirty="0"/>
              <a:t>Example Group Activities</a:t>
            </a:r>
          </a:p>
          <a:p>
            <a:pPr eaLnBrk="1" hangingPunct="1">
              <a:spcBef>
                <a:spcPct val="0"/>
              </a:spcBef>
              <a:buFontTx/>
              <a:buNone/>
            </a:pPr>
            <a:endParaRPr lang="en-GB" sz="2000" dirty="0"/>
          </a:p>
          <a:p>
            <a:pPr eaLnBrk="1" hangingPunct="1">
              <a:spcBef>
                <a:spcPct val="0"/>
              </a:spcBef>
              <a:buFontTx/>
              <a:buNone/>
            </a:pPr>
            <a:endParaRPr lang="en-GB" sz="2000" dirty="0"/>
          </a:p>
        </p:txBody>
      </p:sp>
      <p:sp>
        <p:nvSpPr>
          <p:cNvPr id="4" name="Slide Number Placeholder 3"/>
          <p:cNvSpPr>
            <a:spLocks noGrp="1"/>
          </p:cNvSpPr>
          <p:nvPr>
            <p:ph type="sldNum" sz="quarter" idx="10"/>
          </p:nvPr>
        </p:nvSpPr>
        <p:spPr/>
        <p:txBody>
          <a:bodyPr/>
          <a:lstStyle/>
          <a:p>
            <a:fld id="{7EC2BD4E-DC35-40DB-8965-B3DA474CCD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Over the last decade more and more people have become concerned about the number of pupils arriving at school having skipped breakfast.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Research suggests that this may impact negatively on behaviour.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7EC2BD4E-DC35-40DB-8965-B3DA474CCD0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dirty="0">
              <a:latin typeface="+mn-l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a:latin typeface="+mn-lt"/>
              </a:rPr>
              <a:t>Think about how you feel if you are REALLY hungry. If you have had a fasting blood test: Did you feel cranky, spaced-out, suffered from headaches? Did you feel like being sociable and playing with others?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100" dirty="0">
              <a:latin typeface="+mn-lt"/>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dirty="0">
                <a:latin typeface="+mn-lt"/>
              </a:rPr>
              <a:t>Research has shown that food insecurity (not having access to healthy food) is associated with a host of negative health, educational, social and </a:t>
            </a:r>
            <a:r>
              <a:rPr lang="en-GB" sz="1100" dirty="0" err="1">
                <a:latin typeface="+mn-lt"/>
              </a:rPr>
              <a:t>economice</a:t>
            </a:r>
            <a:r>
              <a:rPr lang="en-GB" sz="1100" dirty="0">
                <a:latin typeface="+mn-lt"/>
              </a:rPr>
              <a:t> outcomes.</a:t>
            </a:r>
          </a:p>
          <a:p>
            <a:pPr marL="171450" indent="-171450">
              <a:buFont typeface="Arial" pitchFamily="34" charset="0"/>
              <a:buChar char="•"/>
            </a:pPr>
            <a:endParaRPr lang="en-GB" sz="1100" dirty="0">
              <a:latin typeface="+mn-lt"/>
            </a:endParaRPr>
          </a:p>
        </p:txBody>
      </p:sp>
      <p:sp>
        <p:nvSpPr>
          <p:cNvPr id="4" name="Slide Number Placeholder 3"/>
          <p:cNvSpPr>
            <a:spLocks noGrp="1"/>
          </p:cNvSpPr>
          <p:nvPr>
            <p:ph type="sldNum" sz="quarter" idx="10"/>
          </p:nvPr>
        </p:nvSpPr>
        <p:spPr/>
        <p:txBody>
          <a:bodyPr/>
          <a:lstStyle/>
          <a:p>
            <a:fld id="{494FD031-5E8D-494C-BA77-473724219CDD}"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13</a:t>
            </a:fld>
            <a:endParaRPr lang="en-GB"/>
          </a:p>
        </p:txBody>
      </p:sp>
    </p:spTree>
    <p:extLst>
      <p:ext uri="{BB962C8B-B14F-4D97-AF65-F5344CB8AC3E}">
        <p14:creationId xmlns:p14="http://schemas.microsoft.com/office/powerpoint/2010/main" val="57407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there is a rather mixed pattern of findings. </a:t>
            </a:r>
          </a:p>
          <a:p>
            <a:endParaRPr lang="en-GB" dirty="0"/>
          </a:p>
          <a:p>
            <a:r>
              <a:rPr lang="en-GB" dirty="0"/>
              <a:t>The point here is that you have to consider your school’s breakfast club model, carefully plan, integrate into the wider school community etc (see planning session).</a:t>
            </a:r>
          </a:p>
        </p:txBody>
      </p:sp>
      <p:sp>
        <p:nvSpPr>
          <p:cNvPr id="4" name="Slide Number Placeholder 3"/>
          <p:cNvSpPr>
            <a:spLocks noGrp="1"/>
          </p:cNvSpPr>
          <p:nvPr>
            <p:ph type="sldNum" sz="quarter" idx="10"/>
          </p:nvPr>
        </p:nvSpPr>
        <p:spPr/>
        <p:txBody>
          <a:bodyPr/>
          <a:lstStyle/>
          <a:p>
            <a:fld id="{494FD031-5E8D-494C-BA77-473724219CDD}" type="slidenum">
              <a:rPr lang="en-GB" smtClean="0"/>
              <a:pPr/>
              <a:t>14</a:t>
            </a:fld>
            <a:endParaRPr lang="en-GB"/>
          </a:p>
        </p:txBody>
      </p:sp>
    </p:spTree>
    <p:extLst>
      <p:ext uri="{BB962C8B-B14F-4D97-AF65-F5344CB8AC3E}">
        <p14:creationId xmlns:p14="http://schemas.microsoft.com/office/powerpoint/2010/main" val="198671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15</a:t>
            </a:fld>
            <a:endParaRPr lang="en-GB"/>
          </a:p>
        </p:txBody>
      </p:sp>
    </p:spTree>
    <p:extLst>
      <p:ext uri="{BB962C8B-B14F-4D97-AF65-F5344CB8AC3E}">
        <p14:creationId xmlns:p14="http://schemas.microsoft.com/office/powerpoint/2010/main" val="80780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studies that show breakfast/Breakfast Club attendance has a positive effect on classroom behaviour. Overall, it is fair to say that in terms of empirical research the evidence is rather mixed. </a:t>
            </a:r>
          </a:p>
          <a:p>
            <a:endParaRPr lang="en-GB" dirty="0"/>
          </a:p>
          <a:p>
            <a:r>
              <a:rPr lang="en-GB" dirty="0"/>
              <a:t>However, many teachers really believe that Breakfast Clubs do have a positive effect on children’s behaviour. Again, choosing the ‘right’ model for your school with co-production with parents and children will increase the a) use and b) the impact of your breakfast club on a range of pupil and parent outcomes.</a:t>
            </a:r>
          </a:p>
          <a:p>
            <a:endParaRPr lang="en-GB" dirty="0"/>
          </a:p>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16</a:t>
            </a:fld>
            <a:endParaRPr lang="en-GB"/>
          </a:p>
        </p:txBody>
      </p:sp>
    </p:spTree>
    <p:extLst>
      <p:ext uri="{BB962C8B-B14F-4D97-AF65-F5344CB8AC3E}">
        <p14:creationId xmlns:p14="http://schemas.microsoft.com/office/powerpoint/2010/main" val="182992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GB" sz="1100" dirty="0"/>
              <a:t>Working in groups/discussing with colleagues/parents/pupils at your school or community venue (or on your own if you’re working alone online), draw up a table of activities that you would consider useful for your Breakfast Club. Think about other skills/activities you would like to incorporate in the future.</a:t>
            </a:r>
          </a:p>
          <a:p>
            <a:pPr marL="171450" indent="-171450">
              <a:buFont typeface="Arial" pitchFamily="34" charset="0"/>
              <a:buChar char="•"/>
            </a:pPr>
            <a:endParaRPr lang="en-GB" sz="1100" dirty="0"/>
          </a:p>
          <a:p>
            <a:pPr marL="171450" indent="-171450">
              <a:buFont typeface="Arial" pitchFamily="34" charset="0"/>
              <a:buChar char="•"/>
            </a:pPr>
            <a:r>
              <a:rPr lang="en-GB" sz="1100" dirty="0"/>
              <a:t>Remember you need to also consider activities that will engage YOUR children. There is no point in setting up activities if they will not attract children.  </a:t>
            </a:r>
          </a:p>
          <a:p>
            <a:pPr marL="171450" indent="-171450">
              <a:buFont typeface="Arial" pitchFamily="34" charset="0"/>
              <a:buChar char="•"/>
            </a:pPr>
            <a:endParaRPr lang="en-GB" sz="1100" dirty="0"/>
          </a:p>
          <a:p>
            <a:pPr marL="171450" indent="-171450">
              <a:buFont typeface="Arial" pitchFamily="34" charset="0"/>
              <a:buChar char="•"/>
            </a:pPr>
            <a:r>
              <a:rPr lang="en-GB" sz="1100" dirty="0"/>
              <a:t>Top Tip: Start with one or two simple activities that fit with your overall objectives for starting a Breakfast Club.  </a:t>
            </a:r>
          </a:p>
          <a:p>
            <a:pPr marL="171450" indent="-171450">
              <a:buFont typeface="Arial" pitchFamily="34" charset="0"/>
              <a:buChar char="•"/>
            </a:pPr>
            <a:endParaRPr lang="en-GB" sz="1100" dirty="0"/>
          </a:p>
          <a:p>
            <a:pPr marL="171450" indent="-171450">
              <a:buFont typeface="Arial" pitchFamily="34" charset="0"/>
              <a:buChar char="•"/>
            </a:pPr>
            <a:r>
              <a:rPr lang="en-GB" sz="1100" dirty="0"/>
              <a:t>Although your primary objectives may not be to teach children psychosocial skills, the majority of clubs that are successful are the clubs that children enjoy attending.  </a:t>
            </a:r>
          </a:p>
          <a:p>
            <a:pPr marL="0" indent="0">
              <a:buFont typeface="Arial" pitchFamily="34" charset="0"/>
              <a:buNone/>
            </a:pPr>
            <a:endParaRPr lang="en-GB" sz="1100" dirty="0"/>
          </a:p>
          <a:p>
            <a:pPr marL="171450" indent="-171450">
              <a:buFont typeface="Arial" pitchFamily="34" charset="0"/>
              <a:buChar char="•"/>
            </a:pPr>
            <a:r>
              <a:rPr lang="en-GB" sz="1100" dirty="0"/>
              <a:t>The correlation between attendance and friendships is strong.  Research has shown that a good way to foster friendship is to engage children in psychosocial activities.</a:t>
            </a:r>
          </a:p>
          <a:p>
            <a:pPr marL="171450" indent="-171450">
              <a:buFont typeface="Arial" pitchFamily="34" charset="0"/>
              <a:buChar char="•"/>
            </a:pPr>
            <a:endParaRPr lang="en-GB" sz="1100" dirty="0"/>
          </a:p>
          <a:p>
            <a:pPr marL="171450" indent="-171450">
              <a:buFont typeface="Arial" pitchFamily="34" charset="0"/>
              <a:buChar char="•"/>
            </a:pPr>
            <a:r>
              <a:rPr lang="en-GB" sz="1100" dirty="0"/>
              <a:t>This is a great activity to conduct with parents and pupils.</a:t>
            </a:r>
          </a:p>
          <a:p>
            <a:pPr marL="0" indent="0">
              <a:buFont typeface="Arial" pitchFamily="34" charset="0"/>
              <a:buNone/>
            </a:pPr>
            <a:endParaRPr lang="en-GB" sz="1100"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This is an example that you could use to plan activities for your Breakfast Club. </a:t>
            </a:r>
          </a:p>
          <a:p>
            <a:endParaRPr lang="en-GB" sz="1100" dirty="0"/>
          </a:p>
          <a:p>
            <a:r>
              <a:rPr lang="en-GB" sz="1100" dirty="0"/>
              <a:t>Remember what we covered earlier in the sessions, highlighting that the environment is really important as well as the food within a Breakfast Club so it’s a great way to get a head-start in planning some fun and educational things to do.</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18</a:t>
            </a:fld>
            <a:endParaRPr lang="en-GB"/>
          </a:p>
        </p:txBody>
      </p:sp>
    </p:spTree>
    <p:extLst>
      <p:ext uri="{BB962C8B-B14F-4D97-AF65-F5344CB8AC3E}">
        <p14:creationId xmlns:p14="http://schemas.microsoft.com/office/powerpoint/2010/main" val="142056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This is </a:t>
            </a:r>
            <a:r>
              <a:rPr lang="en-GB" sz="1100" dirty="0" err="1"/>
              <a:t>anexample</a:t>
            </a:r>
            <a:r>
              <a:rPr lang="en-GB" sz="1100" dirty="0"/>
              <a:t> </a:t>
            </a:r>
            <a:r>
              <a:rPr lang="en-GB" sz="1100" dirty="0" err="1"/>
              <a:t>butto</a:t>
            </a:r>
            <a:r>
              <a:rPr lang="en-GB" sz="1100" dirty="0"/>
              <a:t> work. Think up an activity/skill (also ask some colleagues, parents and children). Construct a simple questionnaire (an example questionnaire is located on the eLearning Portal).  </a:t>
            </a:r>
          </a:p>
          <a:p>
            <a:endParaRPr lang="en-GB" sz="1100" dirty="0"/>
          </a:p>
          <a:p>
            <a:r>
              <a:rPr lang="en-GB" sz="1100" dirty="0"/>
              <a:t>This will allow you to access the current need and save you a lot of time. Check any existing national/school policies. Consider what physical, cultural, time, staff etc. Limitations you have encountered. Can they be overcome? Consider the benefits to children.</a:t>
            </a:r>
          </a:p>
          <a:p>
            <a:endParaRPr lang="en-GB" sz="1100" dirty="0"/>
          </a:p>
          <a:p>
            <a:r>
              <a:rPr lang="en-GB" sz="1100" dirty="0"/>
              <a:t>This is only a </a:t>
            </a:r>
            <a:r>
              <a:rPr lang="en-GB" sz="1100"/>
              <a:t>fictitious example </a:t>
            </a:r>
            <a:r>
              <a:rPr lang="en-GB" sz="1100" dirty="0"/>
              <a:t>but provides you with some idea of the planning required. Remember “Rome was not built in a day”. Start off with activities that you are comfortable with and that children/parents want.</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19</a:t>
            </a:fld>
            <a:endParaRPr lang="en-GB"/>
          </a:p>
        </p:txBody>
      </p:sp>
    </p:spTree>
    <p:extLst>
      <p:ext uri="{BB962C8B-B14F-4D97-AF65-F5344CB8AC3E}">
        <p14:creationId xmlns:p14="http://schemas.microsoft.com/office/powerpoint/2010/main" val="162541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we have covered the foundations in relation to Rules and Regulations.  </a:t>
            </a:r>
          </a:p>
          <a:p>
            <a:endParaRPr lang="en-GB" dirty="0"/>
          </a:p>
          <a:p>
            <a:r>
              <a:rPr lang="en-GB" dirty="0"/>
              <a:t>This session will focus on Social Relationships and Behaviours.</a:t>
            </a:r>
          </a:p>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As in all of our sessions we will look at the role of translational research (i.e. academic research into policy and practice).</a:t>
            </a:r>
          </a:p>
        </p:txBody>
      </p:sp>
      <p:sp>
        <p:nvSpPr>
          <p:cNvPr id="4" name="Slide Number Placeholder 3"/>
          <p:cNvSpPr>
            <a:spLocks noGrp="1"/>
          </p:cNvSpPr>
          <p:nvPr>
            <p:ph type="sldNum" sz="quarter" idx="10"/>
          </p:nvPr>
        </p:nvSpPr>
        <p:spPr/>
        <p:txBody>
          <a:bodyPr/>
          <a:lstStyle/>
          <a:p>
            <a:fld id="{494FD031-5E8D-494C-BA77-473724219CD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spcBef>
                <a:spcPct val="0"/>
              </a:spcBef>
              <a:buFont typeface="Arial" pitchFamily="34" charset="0"/>
              <a:buChar char="•"/>
            </a:pPr>
            <a:r>
              <a:rPr lang="en-GB" sz="1200" dirty="0"/>
              <a:t>Research into school Breakfast Clubs has linked participation to a range of  benefits, including improved maths grades and school attendance and behaviour.  </a:t>
            </a:r>
          </a:p>
          <a:p>
            <a:pPr marL="171450" indent="-171450" eaLnBrk="1" hangingPunct="1">
              <a:spcBef>
                <a:spcPct val="0"/>
              </a:spcBef>
              <a:buFont typeface="Arial" pitchFamily="34" charset="0"/>
              <a:buChar char="•"/>
            </a:pPr>
            <a:r>
              <a:rPr lang="en-GB" sz="1200" dirty="0"/>
              <a:t>These will be discussed in the session on academic and cognitive performance. </a:t>
            </a:r>
          </a:p>
          <a:p>
            <a:pPr marL="171450" indent="-171450" eaLnBrk="1" hangingPunct="1">
              <a:spcBef>
                <a:spcPct val="0"/>
              </a:spcBef>
              <a:buFont typeface="Arial" pitchFamily="34" charset="0"/>
              <a:buChar char="•"/>
            </a:pPr>
            <a:r>
              <a:rPr lang="en-GB" sz="1200" dirty="0"/>
              <a:t>In this session we will focus on how Breakfast Clubs facilitate social relationships and positive classroom behaviours.</a:t>
            </a:r>
          </a:p>
          <a:p>
            <a:pPr marL="0" indent="0" eaLnBrk="1" hangingPunct="1">
              <a:spcBef>
                <a:spcPct val="0"/>
              </a:spcBef>
              <a:buFont typeface="Arial" pitchFamily="34" charset="0"/>
              <a:buNone/>
            </a:pPr>
            <a:r>
              <a:rPr lang="en-GB" sz="1200" dirty="0"/>
              <a:t>.  </a:t>
            </a:r>
          </a:p>
          <a:p>
            <a:pPr marL="0" indent="0" eaLnBrk="1" hangingPunct="1">
              <a:spcBef>
                <a:spcPct val="0"/>
              </a:spcBef>
              <a:buFont typeface="Arial" pitchFamily="34" charset="0"/>
              <a:buNone/>
            </a:pPr>
            <a:endParaRPr lang="en-GB" sz="1200" dirty="0"/>
          </a:p>
          <a:p>
            <a:pPr marL="0" indent="0" eaLnBrk="1" hangingPunct="1">
              <a:spcBef>
                <a:spcPct val="0"/>
              </a:spcBef>
              <a:buFont typeface="Arial" pitchFamily="34" charset="0"/>
              <a:buNone/>
            </a:pPr>
            <a:r>
              <a:rPr lang="en-GB" sz="1200" dirty="0"/>
              <a:t>We all know that not only must the food be enjoyable, but the setting must be pleasant too! In terms of bringing together food and childcare, equal attention needs to be placed on both parts. Healthy food in a chaotic environment will not result in good behaviour and improved educational outcomes. Likewise, poor quality food served in a good environment will not provide children with good dietary intake to support physical growth and cognition. </a:t>
            </a:r>
          </a:p>
          <a:p>
            <a:pPr marL="0" indent="0" eaLnBrk="1" hangingPunct="1">
              <a:spcBef>
                <a:spcPct val="0"/>
              </a:spcBef>
              <a:buFont typeface="Arial" pitchFamily="34" charset="0"/>
              <a:buNone/>
            </a:pPr>
            <a:endParaRPr lang="en-GB" sz="1200" dirty="0"/>
          </a:p>
        </p:txBody>
      </p:sp>
      <p:sp>
        <p:nvSpPr>
          <p:cNvPr id="4" name="Slide Number Placeholder 3"/>
          <p:cNvSpPr>
            <a:spLocks noGrp="1"/>
          </p:cNvSpPr>
          <p:nvPr>
            <p:ph type="sldNum" sz="quarter" idx="10"/>
          </p:nvPr>
        </p:nvSpPr>
        <p:spPr/>
        <p:txBody>
          <a:bodyPr/>
          <a:lstStyle/>
          <a:p>
            <a:fld id="{7EC2BD4E-DC35-40DB-8965-B3DA474CCD0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obviously</a:t>
            </a:r>
            <a:r>
              <a:rPr lang="en-GB" baseline="0" dirty="0"/>
              <a:t> the food has to be yummy but the environment needs to be inviting and interesting too.</a:t>
            </a:r>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why might Breakfast Clubs facilitate children’s friendships?  We realise you are pushed for time so we have summarised the take home message. As you can see there are two areas of research that are relevant to this question.</a:t>
            </a:r>
          </a:p>
          <a:p>
            <a:endParaRPr lang="en-GB" dirty="0"/>
          </a:p>
          <a:p>
            <a:r>
              <a:rPr lang="en-GB" dirty="0"/>
              <a:t>Social relationships that develop while eating meals with others build a sense of community and belonging suggesting that the provision of Breakfast Clubs enhances children’s friendships by providing them with a sense of community. </a:t>
            </a:r>
          </a:p>
          <a:p>
            <a:endParaRPr lang="en-GB" dirty="0"/>
          </a:p>
          <a:p>
            <a:r>
              <a:rPr lang="en-GB" dirty="0"/>
              <a:t>Other researchers have also pointed out that family mealtimes facilitate interaction and offer an opportunity to teach children social skills, so for example, they create a communicative situation where children are likely to interact and socialise with each other.</a:t>
            </a:r>
          </a:p>
          <a:p>
            <a:endParaRPr lang="en-GB" dirty="0"/>
          </a:p>
        </p:txBody>
      </p:sp>
      <p:sp>
        <p:nvSpPr>
          <p:cNvPr id="4" name="Slide Number Placeholder 3"/>
          <p:cNvSpPr>
            <a:spLocks noGrp="1"/>
          </p:cNvSpPr>
          <p:nvPr>
            <p:ph type="sldNum" sz="quarter" idx="10"/>
          </p:nvPr>
        </p:nvSpPr>
        <p:spPr/>
        <p:txBody>
          <a:bodyPr/>
          <a:lstStyle/>
          <a:p>
            <a:fld id="{7EC2BD4E-DC35-40DB-8965-B3DA474CCD0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GB" dirty="0"/>
              <a:t>Another area of research has investigated the impact of participation in extra-curricular activities on children’s peer relationships.  </a:t>
            </a:r>
          </a:p>
          <a:p>
            <a:pPr marL="171450" indent="-171450">
              <a:buFont typeface="Arial" pitchFamily="34" charset="0"/>
              <a:buChar char="•"/>
            </a:pPr>
            <a:r>
              <a:rPr lang="en-GB" dirty="0"/>
              <a:t>Well organised activities can provide opportunities for positive peer interactions and the development of friendships.    </a:t>
            </a:r>
          </a:p>
          <a:p>
            <a:pPr marL="171450" indent="-171450">
              <a:buFont typeface="Arial" pitchFamily="34" charset="0"/>
              <a:buChar char="•"/>
            </a:pPr>
            <a:r>
              <a:rPr lang="en-GB" dirty="0"/>
              <a:t>Friendships are important as they have been found to act as a protective factor against victimisation. </a:t>
            </a:r>
          </a:p>
          <a:p>
            <a:endParaRPr lang="en-GB" dirty="0"/>
          </a:p>
          <a:p>
            <a:r>
              <a:rPr lang="en-GB" dirty="0"/>
              <a:t>If you take a moment to think about this, you do this all the time in everyday life whether you are a teacher, a teaching assistant, a volunteer...we all like to engage in social communication over a meal and most of us enjoy organised activities (whether it is Zumba class, book club, or going out for the night).  </a:t>
            </a:r>
          </a:p>
          <a:p>
            <a:endParaRPr lang="en-GB" dirty="0"/>
          </a:p>
          <a:p>
            <a:r>
              <a:rPr lang="en-GB" dirty="0"/>
              <a:t>So, think about how this knowledge from our research findings and everyday life experience can help you to plan your Breakfast Club.</a:t>
            </a:r>
          </a:p>
          <a:p>
            <a:endParaRPr lang="en-GB" dirty="0"/>
          </a:p>
          <a:p>
            <a:endParaRPr lang="en-GB"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a:p>
            <a:pPr eaLnBrk="1" hangingPunct="1">
              <a:spcBef>
                <a:spcPct val="0"/>
              </a:spcBef>
            </a:pPr>
            <a:endParaRPr lang="en-GB"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F6A3DF-C9D0-40A1-B211-94E8EC156B5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Researchers in our Healthy Living Lab conducted a study over a 6-month period looking at 3 groups of children:  </a:t>
            </a:r>
          </a:p>
          <a:p>
            <a:endParaRPr lang="en-GB" sz="1000" dirty="0"/>
          </a:p>
          <a:p>
            <a:pPr marL="171450" indent="-171450">
              <a:buFont typeface="Arial" pitchFamily="34" charset="0"/>
              <a:buChar char="•"/>
            </a:pPr>
            <a:r>
              <a:rPr lang="en-GB" sz="1000" dirty="0"/>
              <a:t>Children attending a Breakfast Club </a:t>
            </a:r>
          </a:p>
          <a:p>
            <a:pPr marL="171450" indent="-171450">
              <a:buFont typeface="Arial" pitchFamily="34" charset="0"/>
              <a:buChar char="•"/>
            </a:pPr>
            <a:r>
              <a:rPr lang="en-GB" sz="1000" dirty="0"/>
              <a:t>Children attending an after-school club </a:t>
            </a:r>
          </a:p>
          <a:p>
            <a:pPr marL="171450" indent="-171450">
              <a:buFont typeface="Arial" pitchFamily="34" charset="0"/>
              <a:buChar char="•"/>
            </a:pPr>
            <a:r>
              <a:rPr lang="en-GB" sz="1000" dirty="0"/>
              <a:t>Children not attending any extra-curricular clubs  </a:t>
            </a:r>
          </a:p>
          <a:p>
            <a:pPr marL="171450" indent="-171450">
              <a:buFont typeface="Arial" pitchFamily="34" charset="0"/>
              <a:buChar char="•"/>
            </a:pPr>
            <a:endParaRPr lang="en-GB" sz="1000" dirty="0"/>
          </a:p>
          <a:p>
            <a:r>
              <a:rPr lang="en-GB" sz="1000" dirty="0"/>
              <a:t>They measured the quality of children’s friendships &amp; also levels of victimisation at two points: the beginning of the breakfast/ after-school clubs and then 6 months later to see if there had been any changes. </a:t>
            </a:r>
          </a:p>
          <a:p>
            <a:endParaRPr lang="en-GB" sz="1000" dirty="0"/>
          </a:p>
          <a:p>
            <a:r>
              <a:rPr lang="en-GB" sz="1000" dirty="0"/>
              <a:t>The results </a:t>
            </a:r>
          </a:p>
          <a:p>
            <a:pPr marL="171450" indent="-171450">
              <a:buFont typeface="Arial" pitchFamily="34" charset="0"/>
              <a:buChar char="•"/>
            </a:pPr>
            <a:r>
              <a:rPr lang="en-GB" sz="1000" dirty="0"/>
              <a:t>In those children who attended a Breakfast Club, researchers found an increase in positive friendship features and a decrease in conflict among the children. </a:t>
            </a:r>
          </a:p>
          <a:p>
            <a:pPr marL="171450" indent="-171450">
              <a:buFont typeface="Arial" pitchFamily="34" charset="0"/>
              <a:buChar char="•"/>
            </a:pPr>
            <a:r>
              <a:rPr lang="en-GB" sz="1000" dirty="0"/>
              <a:t>In those children who attended either a Breakfast Club or an after-school club, researchers found a reduction in physical and social victimisation.</a:t>
            </a:r>
          </a:p>
          <a:p>
            <a:endParaRPr lang="en-GB" sz="1000" dirty="0"/>
          </a:p>
          <a:p>
            <a:r>
              <a:rPr lang="en-GB" sz="1000" dirty="0"/>
              <a:t>So, we know that extra-curricular clubs help to provide children with a sense of belonging, facilitate relationships with staff and other pupils, and help teach important social skills, help children to establish and maintain friendships and often help with victimisation.  It’s important to remember that Breakfast Clubs are more than just a place to eat breakfast (this needs to be considered in the later planning exercises). </a:t>
            </a:r>
          </a:p>
          <a:p>
            <a:endParaRPr lang="en-GB" sz="1000" dirty="0"/>
          </a:p>
          <a:p>
            <a:endParaRPr lang="en-GB" sz="1000" dirty="0"/>
          </a:p>
          <a:p>
            <a:endParaRPr lang="en-GB" sz="1000" dirty="0"/>
          </a:p>
        </p:txBody>
      </p:sp>
      <p:sp>
        <p:nvSpPr>
          <p:cNvPr id="4" name="Slide Number Placeholder 3"/>
          <p:cNvSpPr>
            <a:spLocks noGrp="1"/>
          </p:cNvSpPr>
          <p:nvPr>
            <p:ph type="sldNum" sz="quarter" idx="10"/>
          </p:nvPr>
        </p:nvSpPr>
        <p:spPr/>
        <p:txBody>
          <a:bodyPr/>
          <a:lstStyle/>
          <a:p>
            <a:fld id="{494FD031-5E8D-494C-BA77-473724219CDD}" type="slidenum">
              <a:rPr lang="en-GB" smtClean="0"/>
              <a:pPr/>
              <a:t>9</a:t>
            </a:fld>
            <a:endParaRPr lang="en-GB"/>
          </a:p>
        </p:txBody>
      </p:sp>
    </p:spTree>
    <p:extLst>
      <p:ext uri="{BB962C8B-B14F-4D97-AF65-F5344CB8AC3E}">
        <p14:creationId xmlns:p14="http://schemas.microsoft.com/office/powerpoint/2010/main" val="130387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4C217D-8A88-44A5-9CDA-1DE69C6C237D}" type="datetimeFigureOut">
              <a:rPr lang="en-GB" smtClean="0"/>
              <a:pPr/>
              <a:t>20/01/2025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A7F831-6EA0-410F-AB1E-DEA52521F6B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C217D-8A88-44A5-9CDA-1DE69C6C237D}" type="datetimeFigureOut">
              <a:rPr lang="en-GB" smtClean="0"/>
              <a:pPr/>
              <a:t>20/01/2025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F831-6EA0-410F-AB1E-DEA52521F6B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
          <p:cNvGrpSpPr/>
          <p:nvPr/>
        </p:nvGrpSpPr>
        <p:grpSpPr>
          <a:xfrm>
            <a:off x="1331640" y="2636912"/>
            <a:ext cx="6624736" cy="3816424"/>
            <a:chOff x="1266300" y="1495259"/>
            <a:chExt cx="5608164" cy="3454468"/>
          </a:xfrm>
        </p:grpSpPr>
        <p:pic>
          <p:nvPicPr>
            <p:cNvPr id="10" name="Picture 9" descr="group breakfast.jpg"/>
            <p:cNvPicPr>
              <a:picLocks noChangeAspect="1"/>
            </p:cNvPicPr>
            <p:nvPr/>
          </p:nvPicPr>
          <p:blipFill>
            <a:blip r:embed="rId3" cstate="print"/>
            <a:stretch>
              <a:fillRect/>
            </a:stretch>
          </p:blipFill>
          <p:spPr bwMode="auto">
            <a:xfrm>
              <a:off x="2483768" y="2708920"/>
              <a:ext cx="3258516" cy="2240807"/>
            </a:xfrm>
            <a:prstGeom prst="rect">
              <a:avLst/>
            </a:prstGeom>
            <a:solidFill>
              <a:srgbClr val="FFFFFF">
                <a:shade val="85000"/>
              </a:srgbClr>
            </a:solidFill>
            <a:ln w="190500" cap="rnd">
              <a:solidFill>
                <a:srgbClr val="FFFFFF"/>
              </a:solidFill>
            </a:ln>
            <a:effectLst>
              <a:outerShdw blurRad="50800" dist="254000" dir="81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pic>
          <p:nvPicPr>
            <p:cNvPr id="6" name="Picture 5" descr="group breakfast.jpg"/>
            <p:cNvPicPr>
              <a:picLocks noChangeAspect="1"/>
            </p:cNvPicPr>
            <p:nvPr/>
          </p:nvPicPr>
          <p:blipFill>
            <a:blip r:embed="rId4" cstate="print"/>
            <a:stretch>
              <a:fillRect/>
            </a:stretch>
          </p:blipFill>
          <p:spPr bwMode="auto">
            <a:xfrm rot="20973975">
              <a:off x="1266300" y="1519096"/>
              <a:ext cx="2941101" cy="1932648"/>
            </a:xfrm>
            <a:prstGeom prst="rect">
              <a:avLst/>
            </a:prstGeom>
            <a:solidFill>
              <a:srgbClr val="FFFFFF">
                <a:shade val="85000"/>
              </a:srgbClr>
            </a:solidFill>
            <a:ln w="190500" cap="rnd">
              <a:solidFill>
                <a:srgbClr val="FFFFFF"/>
              </a:solidFill>
            </a:ln>
            <a:effectLst>
              <a:outerShdw blurRad="50800" dist="254000" dir="8100000" algn="tr" rotWithShape="0">
                <a:prstClr val="black">
                  <a:alpha val="40000"/>
                </a:prstClr>
              </a:outerShdw>
            </a:effectLst>
            <a:scene3d>
              <a:camera prst="perspectiveRelaxed" fov="4800000">
                <a:rot lat="19200000" lon="0" rev="600000"/>
              </a:camera>
              <a:lightRig rig="twoPt" dir="t">
                <a:rot lat="0" lon="0" rev="7800000"/>
              </a:lightRig>
            </a:scene3d>
            <a:sp3d contourW="6350">
              <a:bevelT w="50800" h="16510"/>
              <a:contourClr>
                <a:srgbClr val="C0C0C0"/>
              </a:contourClr>
            </a:sp3d>
          </p:spPr>
        </p:pic>
        <p:pic>
          <p:nvPicPr>
            <p:cNvPr id="7" name="Picture 6" descr="group breakfast.jpg"/>
            <p:cNvPicPr>
              <a:picLocks noChangeAspect="1"/>
            </p:cNvPicPr>
            <p:nvPr/>
          </p:nvPicPr>
          <p:blipFill>
            <a:blip r:embed="rId5" cstate="print"/>
            <a:srcRect l="5357" t="14286" r="8930" b="2382"/>
            <a:stretch>
              <a:fillRect/>
            </a:stretch>
          </p:blipFill>
          <p:spPr bwMode="auto">
            <a:xfrm rot="850862">
              <a:off x="4194464" y="1495259"/>
              <a:ext cx="2680000" cy="1954090"/>
            </a:xfrm>
            <a:prstGeom prst="rect">
              <a:avLst/>
            </a:prstGeom>
            <a:solidFill>
              <a:srgbClr val="FFFFFF">
                <a:shade val="85000"/>
              </a:srgbClr>
            </a:solidFill>
            <a:ln w="190500" cap="rnd">
              <a:solidFill>
                <a:srgbClr val="FFFFFF"/>
              </a:solidFill>
            </a:ln>
            <a:effectLst>
              <a:outerShdw blurRad="50800" dist="2540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grpSp>
      <p:sp>
        <p:nvSpPr>
          <p:cNvPr id="15" name="Rectangle 14"/>
          <p:cNvSpPr/>
          <p:nvPr/>
        </p:nvSpPr>
        <p:spPr>
          <a:xfrm>
            <a:off x="805950" y="1098932"/>
            <a:ext cx="7776864" cy="923330"/>
          </a:xfrm>
          <a:prstGeom prst="rect">
            <a:avLst/>
          </a:prstGeom>
        </p:spPr>
        <p:txBody>
          <a:bodyPr wrap="square">
            <a:spAutoFit/>
          </a:bodyPr>
          <a:lstStyle/>
          <a:p>
            <a:pPr lvl="0" algn="ctr"/>
            <a:r>
              <a:rPr lang="en-US" sz="5400" b="1" dirty="0">
                <a:ln w="17780" cmpd="sng">
                  <a:solidFill>
                    <a:schemeClr val="tx2">
                      <a:lumMod val="40000"/>
                      <a:lumOff val="60000"/>
                    </a:schemeClr>
                  </a:solidFill>
                  <a:prstDash val="solid"/>
                  <a:miter lim="800000"/>
                </a:ln>
                <a:solidFill>
                  <a:srgbClr val="002060"/>
                </a:solidFill>
                <a:effectLst>
                  <a:outerShdw blurRad="55000" dist="50800" dir="5400000" algn="tl">
                    <a:srgbClr val="000000">
                      <a:alpha val="33000"/>
                    </a:srgbClr>
                  </a:outerShdw>
                </a:effectLst>
              </a:rPr>
              <a:t>School Breakfast Clubs</a:t>
            </a:r>
          </a:p>
        </p:txBody>
      </p:sp>
      <p:pic>
        <p:nvPicPr>
          <p:cNvPr id="4" name="Picture 3" descr="A logo for a university&#10;&#10;Description automatically generated">
            <a:extLst>
              <a:ext uri="{FF2B5EF4-FFF2-40B4-BE49-F238E27FC236}">
                <a16:creationId xmlns:a16="http://schemas.microsoft.com/office/drawing/2014/main" id="{DE14FCCC-A337-10EA-ED27-550F7B5B2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308"/>
            <a:ext cx="2339752" cy="1026477"/>
          </a:xfrm>
          <a:prstGeom prst="rect">
            <a:avLst/>
          </a:prstGeom>
        </p:spPr>
      </p:pic>
      <p:pic>
        <p:nvPicPr>
          <p:cNvPr id="5" name="Picture 4">
            <a:extLst>
              <a:ext uri="{FF2B5EF4-FFF2-40B4-BE49-F238E27FC236}">
                <a16:creationId xmlns:a16="http://schemas.microsoft.com/office/drawing/2014/main" id="{0903A7A7-AB3C-C616-9C4D-7356E4D543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078" y="30308"/>
            <a:ext cx="2000922" cy="85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71FA20C-434D-47FA-F911-FCE15770F816}"/>
              </a:ext>
            </a:extLst>
          </p:cNvPr>
          <p:cNvSpPr txBox="1"/>
          <p:nvPr/>
        </p:nvSpPr>
        <p:spPr>
          <a:xfrm>
            <a:off x="2286000" y="3250512"/>
            <a:ext cx="4572000" cy="369332"/>
          </a:xfrm>
          <a:prstGeom prst="rect">
            <a:avLst/>
          </a:prstGeom>
          <a:noFill/>
        </p:spPr>
        <p:txBody>
          <a:bodyPr wrap="square">
            <a:spAutoFit/>
          </a:bodyPr>
          <a:lstStyle/>
          <a:p>
            <a:r>
              <a:rPr lang="en-GB"/>
              <a:t>, free resources for schools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C6.JPG"/>
          <p:cNvPicPr>
            <a:picLocks noChangeAspect="1"/>
          </p:cNvPicPr>
          <p:nvPr/>
        </p:nvPicPr>
        <p:blipFill>
          <a:blip r:embed="rId3" cstate="print"/>
          <a:stretch>
            <a:fillRect/>
          </a:stretch>
        </p:blipFill>
        <p:spPr>
          <a:xfrm>
            <a:off x="683568" y="1844824"/>
            <a:ext cx="7848871" cy="4896544"/>
          </a:xfrm>
          <a:prstGeom prst="rect">
            <a:avLst/>
          </a:prstGeom>
          <a:ln>
            <a:noFill/>
          </a:ln>
          <a:effectLst>
            <a:softEdge rad="112500"/>
          </a:effectLst>
        </p:spPr>
      </p:pic>
      <p:sp>
        <p:nvSpPr>
          <p:cNvPr id="3" name="TextBox 2"/>
          <p:cNvSpPr txBox="1"/>
          <p:nvPr/>
        </p:nvSpPr>
        <p:spPr>
          <a:xfrm>
            <a:off x="395536" y="203156"/>
            <a:ext cx="8424935" cy="1569660"/>
          </a:xfrm>
          <a:prstGeom prst="rect">
            <a:avLst/>
          </a:prstGeom>
          <a:solidFill>
            <a:srgbClr val="D41249"/>
          </a:solidFill>
        </p:spPr>
        <p:txBody>
          <a:bodyPr wrap="square" rtlCol="0">
            <a:spAutoFit/>
          </a:bodyPr>
          <a:lstStyle/>
          <a:p>
            <a:pPr algn="ctr"/>
            <a:r>
              <a:rPr lang="en-GB" sz="4800" b="1" dirty="0">
                <a:solidFill>
                  <a:schemeClr val="bg1"/>
                </a:solidFill>
              </a:rPr>
              <a:t>Breakfast Clubs &amp; Children’s Behaviour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dl-web.dropbox.com/get/Kellogg%27s%20Training/To%20Rachel/Pics/toast%20girl.jpg?w=1e0388ab"/>
          <p:cNvSpPr>
            <a:spLocks noChangeAspect="1" noChangeArrowheads="1"/>
          </p:cNvSpPr>
          <p:nvPr/>
        </p:nvSpPr>
        <p:spPr bwMode="auto">
          <a:xfrm>
            <a:off x="63500" y="-136525"/>
            <a:ext cx="7086600" cy="46577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 name="Picture 12" descr="toast%20girl.jpg"/>
          <p:cNvPicPr>
            <a:picLocks noChangeAspect="1"/>
          </p:cNvPicPr>
          <p:nvPr/>
        </p:nvPicPr>
        <p:blipFill>
          <a:blip r:embed="rId3" cstate="print"/>
          <a:stretch>
            <a:fillRect/>
          </a:stretch>
        </p:blipFill>
        <p:spPr>
          <a:xfrm>
            <a:off x="1397888" y="1954528"/>
            <a:ext cx="6348224" cy="4176464"/>
          </a:xfrm>
          <a:prstGeom prst="rect">
            <a:avLst/>
          </a:prstGeom>
          <a:effectLst>
            <a:softEdge rad="127000"/>
          </a:effectLst>
        </p:spPr>
      </p:pic>
      <p:sp>
        <p:nvSpPr>
          <p:cNvPr id="2" name="TextBox 1"/>
          <p:cNvSpPr txBox="1"/>
          <p:nvPr/>
        </p:nvSpPr>
        <p:spPr>
          <a:xfrm>
            <a:off x="611560" y="404664"/>
            <a:ext cx="8208912" cy="1077218"/>
          </a:xfrm>
          <a:prstGeom prst="rect">
            <a:avLst/>
          </a:prstGeom>
          <a:solidFill>
            <a:srgbClr val="D41249"/>
          </a:solidFill>
        </p:spPr>
        <p:txBody>
          <a:bodyPr wrap="square" rtlCol="0">
            <a:spAutoFit/>
          </a:bodyPr>
          <a:lstStyle/>
          <a:p>
            <a:pPr algn="ctr"/>
            <a:r>
              <a:rPr lang="en-GB" sz="3200" b="1" dirty="0">
                <a:solidFill>
                  <a:schemeClr val="bg1"/>
                </a:solidFill>
              </a:rPr>
              <a:t>Food Insufficiency and Children’s Cognitive, Academic, and Psychosocial Development </a:t>
            </a:r>
            <a:endParaRPr lang="en-GB" sz="3200" b="1" baseline="30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7186" y="332656"/>
            <a:ext cx="8136904" cy="2431435"/>
          </a:xfrm>
          <a:prstGeom prst="rect">
            <a:avLst/>
          </a:prstGeom>
          <a:solidFill>
            <a:srgbClr val="D41249"/>
          </a:solidFill>
        </p:spPr>
        <p:txBody>
          <a:bodyPr wrap="square" rtlCol="0">
            <a:spAutoFit/>
          </a:bodyPr>
          <a:lstStyle/>
          <a:p>
            <a:pPr lvl="1" algn="ctr"/>
            <a:r>
              <a:rPr lang="en-GB" sz="4000" b="1" dirty="0">
                <a:solidFill>
                  <a:schemeClr val="bg1"/>
                </a:solidFill>
              </a:rPr>
              <a:t>Research has Shown</a:t>
            </a:r>
          </a:p>
          <a:p>
            <a:pPr lvl="1" algn="ctr"/>
            <a:r>
              <a:rPr lang="en-GB" sz="2800" dirty="0">
                <a:solidFill>
                  <a:schemeClr val="bg1"/>
                </a:solidFill>
              </a:rPr>
              <a:t>Living without enough food to eat meant that children and teenagers were more likely to experience  difficulties……….     </a:t>
            </a:r>
          </a:p>
          <a:p>
            <a:pPr lvl="1" algn="ctr"/>
            <a:endParaRPr lang="en-GB" sz="2800" b="1" dirty="0">
              <a:solidFill>
                <a:srgbClr val="002060"/>
              </a:solidFill>
            </a:endParaRPr>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C/AQgDASIAAhEBAxEB/8QAHAAAAgMBAQEBAAAAAAAAAAAABAUCAwYAAQcI/8QANxAAAQMDAwIFAwIEBgMBAAAAAQACAwQRIQUSMUFRBhMiYXEUMoFCkSOhsfAHJDNSwdEVYuHx/8QAFwEBAQEBAAAAAAAAAAAAAAAAAAECA//EABsRAQEBAAMBAQAAAAAAAAAAAAABEQISITFR/9oADAMBAAIRAxEAPwDJTtMk8IcMmBpB90TURMljc11vvNihpt3mQW5LCAO1jwjYw2aAOH3DBXB3CRROHofhzeD7JlSnzIwT94w7/tDNOxzRJf0nDu3z7IqO0TgQPTfHwgYQOAaSeQco2PPCBYAW+nr1V0TrdbFAdG6+CMhSc0E4/Cpa8Hk5Uw88cqo8ddq8AuFIkEXUfe9kESMmy4XUgBdSDUEQ0Hhe2DVbYAcKiZ7R1Qc54b0XrJCehVDSOpuUQ3oFAQzpflEC1uUIHgYXvnAHlUGWwLLnYFuiGbUjGVIyX4QScAvMXz/NR3ZXvJQdJRxTctCUal4ainBLGgO+E8hdtNuiYQhrhwg+aSafNp0ow4M/oU8oJ9zR5oDm97W/otdWaXDVxEOYO34WWfQSafV7bG18X4I7KGnFPLF5Ya7LDxlN6JhkZZhsQ3BAvZZps7YpPLlZ6HnBOLfsnekPbHIA2Q2OPUb5ViUbG0l1+Htw6/JBWuoqj/KC5uWgZ7hZeshkl2+U4MIsWWxx0TTT6wQSQxy2AI2vHYlajNMJ63achDSV42klGVNCL3HCWVVEdpstXUmEGt6g19wuS3WqaRpdZcuddJGB1lnlvhnjFml249r9VfRuDZJMekn+R4/mja2mbUwvj/Sb2PQHp+4S2jJfG5v64xYjuoox8PmRAsyenv7KqF5Y0tOWduyK054cHs6chSqqYh3mxDP6ggspeNgPOWK64OTi+PgoCJ/lP2k2HI9kwdZ8W8WyRf5Qe7i0+yuY+6DY+xLXd7K0XbwcIC91zbuvVS03GFYDhEWNsp4CgCoySBt1R7K+zbgiyXvl3O59gvKyo9BsUFE5z35KimMb1a+cMbzlBvkEUdyUqqa2Sbf5Zsxgu554A6/sgbTVwbb1C6o/8mCbC5PskZrKGBzRUSGWTaHHPB7f0Vp1mMNJgo3FvQlqDQQ1Dnng/lGxze6zNDXz1bmiMBrf5rRUsQDRuuSgNY4lXAqtgwptCqLWnKNpja3ZANuCM47IqneL2KIc05u2xGFXqenNrIfSPW37SupHA4TOIX/K0jJfR3aY5WYGLEXsqvpXQgvZJYt7rX1dEDaVgG4cjullfQtfFvYLbhb/AOKYugNN1CUNMNWbFp3RPTCsqGOkimaRtlaA+3Qjqs3IwQgxOa5pace3wuhqHAbS7cFNMfVaOobNTQudb1NsflVVsZa0kcJVodR5ekQ7+rzb4T2JzJo9rvU0hdJ653xg9aYSXLk18R6S6MGVjyYz0twuWLHSV8vpZQ0NY43Dha/fsgaofS1rntw2XJ/5VkZs50TuQfSf5hT1Fn1NCJGD+JFkf3/fCy0qgk8iXcOOqcRvbK35Cz9NMJImvvkDhH0swH2nCC2sgsGkfgrqKexMcnBwR0KLLhLBYjN7oOWAj1NzZARO0Nfubw5dG/oVAuL4ndxm/wDf94UWOuc8oDG83BVrXA46oaN5HVWgg+xQX7g0IWd5OVJziMFDTOuCLoBalxcdo4XQkMF14Rcm6HrZDFTvI5sgoqKh1ZNIxptDELyHv7JFqWovm3QwemJoLCePT7prJEWaayJh9czslKHCZtBNQD0u8zc64Fy4d1YgWlpo5zu3bnHqStdpszBSOppgHylt4ne3/KyOn09TFNuqAGsBPJ59vhanRaZ8swmIAG0siaePcpSHGk0OxpcQBcp1FGAFTSss0NaPS3BKK4woJNFlMDCgCrGusqO+VJjrOwoE3XnCBpSy8J1SSh9hfoszE+xCaUc21wzyrKlaRnqaF46ka6J7LYd/JUUstyO3VNaexHdbYYHUKZ7J5IyAXMNrdwllPGHPvJtY0HLjhb7xNRxsopq1jB50bDY26r4UdbqZK0/UyOLgbEHAv8LFmNy6+7aO2F8DGtsYtthdMI4nQSFrMs6X6L534S8RMEflvf8Ag/8AC3NHqUUmHPuOh7LUrNhm5jJoy17fYgrlNha4XBBuOVy0y/ODJC5rD+poAJ/omlE8S+ggWkbb8/3ZKy3y6kMP2EWF17A/y3hrXEBxx8ri7BHf5StkhcLAm7QiopNr8HBUfELPNjjrI8PB9Vvf/wCoSnnEkYKDQwy+gZ6q8OBSqmluB7I9jr8coCC0biRi4sUO5hY7iyua7ClYOx+3ygqDiOQrWm4wbqu1sf1XoaQeyC7fizhhUysBy3IXuf1C4Xm09EFDm2QdbGZIZGjsmvlEjhCyQkPvbBQLZC0SUZd9ocCmWo6FTV1qiN/lSkZcOD8oXVNPmNNE6nYXlruB2TLT4JIoWurHH2j/AO0Cin8PkyXqp2ujb+lotu/Kf0tKABgMjtbAtjsF7vBdcMBPS/RWx7nG7jdAU0gANaLNHACmFXH8KYzhVEmkL0leBt16G5Qeg9F3VekYXg4QTYcoyCTpf49kG1WsNkD+hqfW1ruO6f0kuB2WPppLEHK0FBPgXK1KxYd1sArKGaA/rYQF+dfGOlOodSkeGkBzsj3X6MpX7mr59/iToQlc+ZjMSDcLf7uqvL9ON9x8s0OSodMI2G5HBW403XJ6Qhs7TcDPssTpQfS1YD7j3WzfTGogbUxEE29Q7rm6NnpHiKOSw3beljhcsxpYDJg7aDnII4XLctYsjDVL9zMEF8drfByFW83sWHByCOhQschjqfUfSRb5CJ22D47/APs0rDYiwqaVzHG24EW7H/8AUkhLoZSw4zY+xTenebfJv+UFqUIExcOHZv290BFLKQ4Z+U1hfcYWfheW2KbUkwcBnBQNGvBsDyphCg9VPzABgoLnG5v1U2ZAugzNbqFJk+eUBoZnnlTbETwFTDKHJhCGuGCgiyI2sQoy018gI0NsuIyqgKJjtpacLz6X1XJujgwErg2xUAwpwOLqxkdsWsrwAuuAqIBllMNXA4wuQccFekqJXvVB6OF4uuvcWQcFY025VY5up3QFwOyE3on2IykMT7GybUT8i5PyrErVafLdov8AlXavRsraJzHC5GQl9BLtDc88p1E4OYOq3PXOvi2r6GYq2WzfSSSCmWixPZTXABHBBWv17Tmku2tuQbhZ+kb5b3RBtgQeVjMrpuwHGx0NRax2k3C5Fh4ILXAbr4v1XKD5E43aDwW8K+Ce4bu5bx8IcG43D8rmja8W4UaHg2BIUqm8sfp+4D90PHJkgoiNwu3HsUALCL7Tgf0KvhkMLucFSqYLepvVC7ujkDZtWC0ZuFU+r2m4KVmR8brDhSB3Z6oC3VhJxdTirc5QT5Io8OIuqn1LG5cHNHchBoqWrBtlN6WoGMrJae5s5vBIHEci6dUzy38coNTDIJGqTgbpbRz8ZTRh8wIjwZXKdgF44Kil0gCqdOF5I65tbKqMTi0kAoLfqAFNswOUse8tNnYUmO6gqKbNeCvSQgon4VzH9yqi0uPA/ddc25VZeO69DxbKC1pFlO6pa+/spXQXNOUwo5PTylbT3RNO+xb7IjU6a+9rnB4WipXEtysjp0vrb1v2WmoZAWgXBPst8WOSWoRB5B9lj9ZpfJqm5IZKD6h0K21X9gKTajQtr6eSEmziPS7sVeUJWCdUCOoMcjg5rXfeDwuQbaGphrpYalpD2vsR8LlzdHzbzDGA4cNw4eyIa5sjA5huDkIF7/SHgXH6h3CobUOpJrX3Ru47FA2JJ9Q5PPyiqeS4sUGyRs8e+I3U4n2II/KimEjtzA39kLNDuF2jKk1+92CiA0uHsgVuu02dwOqqmqAxto8uPRMK1zI4zfBWamlEhG03fIbD2CsSrfq5XS+TRMMkzuX2uQhfLNS4+bM5zvc4KIfTSUNUdh2h7QWnvjIVMGnyNmDi+zRwOy0yM0Onmj1eCGAu/iHNug5P8lums9ZLeL/ugdF076KmNZKLSyNsxp5aE1hjtECVm3WpHRPLE2pJ8ZKSSG2QiaSa9sqKe3LhdTAxlRpi10V7i4Xksoa3lVHjvLHNrqmWshhb6nABA1c5jY+RzrNaCSsW5tZqeo+dO9wYPtYDhoUGwrpopoi5pCroSXxC6Ep6ZxY2O5t1TaGIRsAaEVONqtLLLmCyk4qorcotta55UXuACr83oFFEtfbCsDsIUPHfKsbILKoIa4nlXxOIQQeLZKuhkubXQaHT33A6nr7rS6fJgd+FjqGX1Dv3Wn02S5aOx5WozTurdaAFK/P2v5ROpzhkDBfkJBJU+rlW1mQZ4g0l2qae6egIbWMbj/3HZcrdLrrYuuTJV2x+YYXObujcb24uq3uB/hvFx0RNRHkSMQk4LmbhhwystvaSd9PIS0gtIsQU1ZM2Qb2H5CQMeJPU02kH3DupQ1boJNr7gd0xNaSCQCQFMmPBZhZiKss8G9wU2gqQ5gLThTGlGrvJY7aeiSjbHVQkm9mA/Cc1Z3tIASsUl3twSf1FWJWsggpa2BralgcCPyFOl0ilp6lsrXSShpu2NxuLoTSoX+ncSGNFs8lPYgGN3AZGB/2sqnUO3Pay99v3e5RLf9MBCRtJNzyi422CCmVvshonmKa/Qpg9twgZW2JNkDFlbsb9yi+ua4cpRUg7bglIpq6sM22FrWsB5IuSg175I6iJ0Tz6XC2EFR05bNayA06OtncCX4+E+jaYSN4/KAyKPaBhXWUYZGvbgqueqZCLucLoi9xVMsoAN+iVVGsWuGBJq3WpXOLWZd2CKc1te2EOc5wACXQas6d/8Jpc2/NsJTDR1WpzgTuOy/29FrqPT46WBrQ0YCCqGeQgXaQiBMQFeI22wAqXsAQd5xV8MpvlDBuVY0dkDqgf6mg91rNKdbbhYzTLl+VsaB4hiMj+GNvlajNS1+sDZNgd9oss++qzyqdSrjLI9xN7lJpqsg2BUtJGjpa/Y4G65ZgVpaTnlcmrjBvp3Mu2RpaRgg9Evng2khbPxS2CTVXxwOaXSAcHAKzc8RuWuHqCKzUsTmP3DBXj3h42vA+CmdXT3vjKVzx7cEflalYsx4D5Yte7fdXUdcaaS9y5h5CBJIw5RIHQ/grWM618bmTsDmG4IwraeC0gJGFl9Nr3UkgDrmInI7e611JOyVjXMcHAjBCxZjpLplDYHHCLa+6XxOsUZGVlRkXdFNNxnlBMdhXsfdBeThDStBN1ffCrfYoBpaYyt9JsgpdMm3gNDbd03jIAU3PCCujiFOxo6o59pIz3QLn4VUtYYGF4OUBW7yWuccABI6mo8x5u5UVuqyynLsdkpnrXE7IwS88BAVPJJNM2ngPqP3HsEwodNjjF3Dc7qShtKhMMRL7mV59ZP9E6gyQgKoKZrBvNgjiQ7g3QTp2gbW9FZC6+SUBDSG3BVTrEr1xucLrXQQwFY3oo7eqtiHrAQOdJhuQT+6O1qubSUbYAfXJk+wChpu2KDe7AAuSshqupOrq2SW52Xs0ew4VT6sqKrzHGxQb3km5UN1lBzhwoqwOXKkOyuQJZY2PYcuLicKFWynZKPp3vczaMuGb9QvoVZ4YopKVzYY/LlAw73CxMlMze2GRuz+LZz+4ugVSR727gEtqae5OML7JqfhijqaFopmNY5rRtc0c4XzGupjDO+Nws5riCqn1mH0+S0j4QskZbyFp6mlZUN3RtDXgZCT1ERyHDI5WpWbxKyLI7TdRfRvAOYzyOyHkhLbkDCqtZb8rHsbqjq2Txh7HAgplFJcLFaTXQQNcHBzX/ADhaOgrGVEYcx1+65WY6y6ctkwiYnpax9xyiWSbQoo7cb+y69+FQJbtypNdZBZuAK8e9VSP4VTpe5QWvksClmqTERYKvllwUm1Couw36IFs00kswhiPqPJ7J1QU0cDAALuP3OPJSDSI5Zq58207VqImWALhwrUgqJgA9l5LU+X6Y/wAlUSTXGxp/K8ijyoomB73O6ppTtdhCUrALXCZRYQWtaF64ZuoE5wVEv7lBZuCsg9UgsgvMsSboikma124lAfr2oNpNM8lh/iyjb8Dqsmxy81avNbWveD6W+lvwh2SW45QHF91BxVTXr3d35QTDrlcoA2K5A/ovE0scb21MfmFos1wOfys8+qjmmlM0Be6T/T2n7TfsrY46ipkFPSxhz3O3Wtk/le1VFW6bMySVhieBdp5AQF0nijUqGkkh2CVgG1jnfpws/G6plkLXxBzqkFwLuqbUekVWqVwo2S7Bl5dyPld4h8L1ukMZKZPNit97cbSgQPjexvmtGL2QU8Ucp9VmuPJT/wAP6UNS1cUr5P4bW7iW9QifEvh0UA82C7oeDfoqjCzwW4z8IR9P1A/C3XhfRYda1h8EhEcYjLgzufZd4n8IyaZvlbG/y25DhkflWVLHzx8ZbnoiaCsdSyhzLjuOhTBmnvrKlsTGhrpDZvQEqvVNA1DTS36yncwO+13QrWy/WcsaShrGVMQew89OxRrX4ssdpMklLLk2YeVpoJmyNDmm6xY3Lpi2Sym15tfqgw9TEllFEl+FS92VDzPdQJugi8kgpVWRF4I7pq25PsqpIwXcIPNOhDIRtZZESB9rbcLyBwaLDhWmS4sSgqihcSLiyOhhsqI5Qr2TZFkB8TQB7qTnFpwh2VIta+VF03ugIdPZUS1FgcoaWYlByy9igNNRYWB5VFVXlkJjYfU7B9gl81U2JtybnoEJ5hkduceUBbX9ldGUIx3RERFAS0lWNPdUD8r1zkF5cOVyGklDW3JAHdcg03hqeCCukdUO2gREMeeL3ynviR9PJpB3uadxGwjqsMDK6JzHPu1pDQD0uvKiR1zE6RxEZta5t+E0w60OtGlahHVS2+nlYWmxuQFoPFGuadJoUscUzZXzNs1reflYFnl+U7LvMJ46bf8AtcZYjUhzIbsaQdrzyPdNMRoapumzwV1NLumBPmRWtYdky17xMK+gFPTwuEklt1xf9kplka6OVrYmtD37h3b7K/TtL1DUb1dL5Y8s4JIGR7IBaWrfCyKppInw1EJ9co4JTHWPFWr11IzTKuKKN0tgZCLEgpbDBVTipjMuwgOkkb0cQtF4M8Gt8SUj66vqpQ0HYwNPNlYlZV9I5tAZ56uFphlEey/qz1Cq1Gq82oENZXvqKZg9MjTfomvi3w4zw9XSUtU7zWuYXwPHI+V9K/wv8JaXJ4PhmrKWGolqwXPc9lyAeismpbj4gZaBsUBDZHOa4iXPI6I2Ol1GlYav6CpbRnIe5htZMPGFDT+GPE9VpccAkoRPHLYn1BuCQvvTY6PUNBHlxtNNLDcNLelkw18BhqWyNDgbgqwSLLalXTUeoTwwENbHK4WtzlG0Orx1FmPBZJ25BTrfq9p8Pd/RduQYnuvROsqMDyOihJJlD+eoOkQECUBeme/VBeYoOnsUDFsvurWVCT/VWXCtA5Vw07+o63UX1dklNewDk/shJtXibcXc49gExNh9JWF3CXV2qRU4s513nhoSOo1WaTEQ8sd+Sl5JcSSSSepWpw/Wbz/DkagJXbnu/CLirGdCP3WaXtz3V6p3a6OqZ3CIbWxNGXtHy5Ynce5/ddcp0O7ZyaxSRjMwJ7Nyl1T4iFrU8d/dyzi9TpC86MqtSqam/mSG3+0YC5BrlrIzr//Z"/>
          <p:cNvSpPr>
            <a:spLocks noChangeAspect="1" noChangeArrowheads="1"/>
          </p:cNvSpPr>
          <p:nvPr/>
        </p:nvSpPr>
        <p:spPr bwMode="auto">
          <a:xfrm>
            <a:off x="63500" y="-8683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C/AQgDASIAAhEBAxEB/8QAHAAAAgMBAQEBAAAAAAAAAAAABAUCAwYAAQcI/8QANxAAAQMDAwIFAwIEBgMBAAAAAQACAwQRIQUSMUFRBhMiYXEUMoFCkSOhsfAHJDNSwdEVYuHx/8QAFwEBAQEBAAAAAAAAAAAAAAAAAAECA//EABsRAQEBAAMBAQAAAAAAAAAAAAABEQISITFR/9oADAMBAAIRAxEAPwDJTtMk8IcMmBpB90TURMljc11vvNihpt3mQW5LCAO1jwjYw2aAOH3DBXB3CRROHofhzeD7JlSnzIwT94w7/tDNOxzRJf0nDu3z7IqO0TgQPTfHwgYQOAaSeQco2PPCBYAW+nr1V0TrdbFAdG6+CMhSc0E4/Cpa8Hk5Uw88cqo8ddq8AuFIkEXUfe9kESMmy4XUgBdSDUEQ0Hhe2DVbYAcKiZ7R1Qc54b0XrJCehVDSOpuUQ3oFAQzpflEC1uUIHgYXvnAHlUGWwLLnYFuiGbUjGVIyX4QScAvMXz/NR3ZXvJQdJRxTctCUal4ainBLGgO+E8hdtNuiYQhrhwg+aSafNp0ow4M/oU8oJ9zR5oDm97W/otdWaXDVxEOYO34WWfQSafV7bG18X4I7KGnFPLF5Ya7LDxlN6JhkZZhsQ3BAvZZps7YpPLlZ6HnBOLfsnekPbHIA2Q2OPUb5ViUbG0l1+Htw6/JBWuoqj/KC5uWgZ7hZeshkl2+U4MIsWWxx0TTT6wQSQxy2AI2vHYlajNMJ63achDSV42klGVNCL3HCWVVEdpstXUmEGt6g19wuS3WqaRpdZcuddJGB1lnlvhnjFml249r9VfRuDZJMekn+R4/mja2mbUwvj/Sb2PQHp+4S2jJfG5v64xYjuoox8PmRAsyenv7KqF5Y0tOWduyK054cHs6chSqqYh3mxDP6ggspeNgPOWK64OTi+PgoCJ/lP2k2HI9kwdZ8W8WyRf5Qe7i0+yuY+6DY+xLXd7K0XbwcIC91zbuvVS03GFYDhEWNsp4CgCoySBt1R7K+zbgiyXvl3O59gvKyo9BsUFE5z35KimMb1a+cMbzlBvkEUdyUqqa2Sbf5Zsxgu554A6/sgbTVwbb1C6o/8mCbC5PskZrKGBzRUSGWTaHHPB7f0Vp1mMNJgo3FvQlqDQQ1Dnng/lGxze6zNDXz1bmiMBrf5rRUsQDRuuSgNY4lXAqtgwptCqLWnKNpja3ZANuCM47IqneL2KIc05u2xGFXqenNrIfSPW37SupHA4TOIX/K0jJfR3aY5WYGLEXsqvpXQgvZJYt7rX1dEDaVgG4cjullfQtfFvYLbhb/AOKYugNN1CUNMNWbFp3RPTCsqGOkimaRtlaA+3Qjqs3IwQgxOa5pace3wuhqHAbS7cFNMfVaOobNTQudb1NsflVVsZa0kcJVodR5ekQ7+rzb4T2JzJo9rvU0hdJ653xg9aYSXLk18R6S6MGVjyYz0twuWLHSV8vpZQ0NY43Dha/fsgaofS1rntw2XJ/5VkZs50TuQfSf5hT1Fn1NCJGD+JFkf3/fCy0qgk8iXcOOqcRvbK35Cz9NMJImvvkDhH0swH2nCC2sgsGkfgrqKexMcnBwR0KLLhLBYjN7oOWAj1NzZARO0Nfubw5dG/oVAuL4ndxm/wDf94UWOuc8oDG83BVrXA46oaN5HVWgg+xQX7g0IWd5OVJziMFDTOuCLoBalxcdo4XQkMF14Rcm6HrZDFTvI5sgoqKh1ZNIxptDELyHv7JFqWovm3QwemJoLCePT7prJEWaayJh9czslKHCZtBNQD0u8zc64Fy4d1YgWlpo5zu3bnHqStdpszBSOppgHylt4ne3/KyOn09TFNuqAGsBPJ59vhanRaZ8swmIAG0siaePcpSHGk0OxpcQBcp1FGAFTSss0NaPS3BKK4woJNFlMDCgCrGusqO+VJjrOwoE3XnCBpSy8J1SSh9hfoszE+xCaUc21wzyrKlaRnqaF46ka6J7LYd/JUUstyO3VNaexHdbYYHUKZ7J5IyAXMNrdwllPGHPvJtY0HLjhb7xNRxsopq1jB50bDY26r4UdbqZK0/UyOLgbEHAv8LFmNy6+7aO2F8DGtsYtthdMI4nQSFrMs6X6L534S8RMEflvf8Ag/8AC3NHqUUmHPuOh7LUrNhm5jJoy17fYgrlNha4XBBuOVy0y/ODJC5rD+poAJ/omlE8S+ggWkbb8/3ZKy3y6kMP2EWF17A/y3hrXEBxx8ri7BHf5StkhcLAm7QiopNr8HBUfELPNjjrI8PB9Vvf/wCoSnnEkYKDQwy+gZ6q8OBSqmluB7I9jr8coCC0biRi4sUO5hY7iyua7ClYOx+3ygqDiOQrWm4wbqu1sf1XoaQeyC7fizhhUysBy3IXuf1C4Xm09EFDm2QdbGZIZGjsmvlEjhCyQkPvbBQLZC0SUZd9ocCmWo6FTV1qiN/lSkZcOD8oXVNPmNNE6nYXlruB2TLT4JIoWurHH2j/AO0Cin8PkyXqp2ujb+lotu/Kf0tKABgMjtbAtjsF7vBdcMBPS/RWx7nG7jdAU0gANaLNHACmFXH8KYzhVEmkL0leBt16G5Qeg9F3VekYXg4QTYcoyCTpf49kG1WsNkD+hqfW1ruO6f0kuB2WPppLEHK0FBPgXK1KxYd1sArKGaA/rYQF+dfGOlOodSkeGkBzsj3X6MpX7mr59/iToQlc+ZjMSDcLf7uqvL9ON9x8s0OSodMI2G5HBW403XJ6Qhs7TcDPssTpQfS1YD7j3WzfTGogbUxEE29Q7rm6NnpHiKOSw3beljhcsxpYDJg7aDnII4XLctYsjDVL9zMEF8drfByFW83sWHByCOhQschjqfUfSRb5CJ22D47/APs0rDYiwqaVzHG24EW7H/8AUkhLoZSw4zY+xTenebfJv+UFqUIExcOHZv290BFLKQ4Z+U1hfcYWfheW2KbUkwcBnBQNGvBsDyphCg9VPzABgoLnG5v1U2ZAugzNbqFJk+eUBoZnnlTbETwFTDKHJhCGuGCgiyI2sQoy018gI0NsuIyqgKJjtpacLz6X1XJujgwErg2xUAwpwOLqxkdsWsrwAuuAqIBllMNXA4wuQccFekqJXvVB6OF4uuvcWQcFY025VY5up3QFwOyE3on2IykMT7GybUT8i5PyrErVafLdov8AlXavRsraJzHC5GQl9BLtDc88p1E4OYOq3PXOvi2r6GYq2WzfSSSCmWixPZTXABHBBWv17Tmku2tuQbhZ+kb5b3RBtgQeVjMrpuwHGx0NRax2k3C5Fh4ILXAbr4v1XKD5E43aDwW8K+Ce4bu5bx8IcG43D8rmja8W4UaHg2BIUqm8sfp+4D90PHJkgoiNwu3HsUALCL7Tgf0KvhkMLucFSqYLepvVC7ujkDZtWC0ZuFU+r2m4KVmR8brDhSB3Z6oC3VhJxdTirc5QT5Io8OIuqn1LG5cHNHchBoqWrBtlN6WoGMrJae5s5vBIHEci6dUzy38coNTDIJGqTgbpbRz8ZTRh8wIjwZXKdgF44Kil0gCqdOF5I65tbKqMTi0kAoLfqAFNswOUse8tNnYUmO6gqKbNeCvSQgon4VzH9yqi0uPA/ddc25VZeO69DxbKC1pFlO6pa+/spXQXNOUwo5PTylbT3RNO+xb7IjU6a+9rnB4WipXEtysjp0vrb1v2WmoZAWgXBPst8WOSWoRB5B9lj9ZpfJqm5IZKD6h0K21X9gKTajQtr6eSEmziPS7sVeUJWCdUCOoMcjg5rXfeDwuQbaGphrpYalpD2vsR8LlzdHzbzDGA4cNw4eyIa5sjA5huDkIF7/SHgXH6h3CobUOpJrX3Ru47FA2JJ9Q5PPyiqeS4sUGyRs8e+I3U4n2II/KimEjtzA39kLNDuF2jKk1+92CiA0uHsgVuu02dwOqqmqAxto8uPRMK1zI4zfBWamlEhG03fIbD2CsSrfq5XS+TRMMkzuX2uQhfLNS4+bM5zvc4KIfTSUNUdh2h7QWnvjIVMGnyNmDi+zRwOy0yM0Onmj1eCGAu/iHNug5P8lums9ZLeL/ugdF076KmNZKLSyNsxp5aE1hjtECVm3WpHRPLE2pJ8ZKSSG2QiaSa9sqKe3LhdTAxlRpi10V7i4Xksoa3lVHjvLHNrqmWshhb6nABA1c5jY+RzrNaCSsW5tZqeo+dO9wYPtYDhoUGwrpopoi5pCroSXxC6Ep6ZxY2O5t1TaGIRsAaEVONqtLLLmCyk4qorcotta55UXuACr83oFFEtfbCsDsIUPHfKsbILKoIa4nlXxOIQQeLZKuhkubXQaHT33A6nr7rS6fJgd+FjqGX1Dv3Wn02S5aOx5WozTurdaAFK/P2v5ROpzhkDBfkJBJU+rlW1mQZ4g0l2qae6egIbWMbj/3HZcrdLrrYuuTJV2x+YYXObujcb24uq3uB/hvFx0RNRHkSMQk4LmbhhwystvaSd9PIS0gtIsQU1ZM2Qb2H5CQMeJPU02kH3DupQ1boJNr7gd0xNaSCQCQFMmPBZhZiKss8G9wU2gqQ5gLThTGlGrvJY7aeiSjbHVQkm9mA/Cc1Z3tIASsUl3twSf1FWJWsggpa2BralgcCPyFOl0ilp6lsrXSShpu2NxuLoTSoX+ncSGNFs8lPYgGN3AZGB/2sqnUO3Pay99v3e5RLf9MBCRtJNzyi422CCmVvshonmKa/Qpg9twgZW2JNkDFlbsb9yi+ua4cpRUg7bglIpq6sM22FrWsB5IuSg175I6iJ0Tz6XC2EFR05bNayA06OtncCX4+E+jaYSN4/KAyKPaBhXWUYZGvbgqueqZCLucLoi9xVMsoAN+iVVGsWuGBJq3WpXOLWZd2CKc1te2EOc5wACXQas6d/8Jpc2/NsJTDR1WpzgTuOy/29FrqPT46WBrQ0YCCqGeQgXaQiBMQFeI22wAqXsAQd5xV8MpvlDBuVY0dkDqgf6mg91rNKdbbhYzTLl+VsaB4hiMj+GNvlajNS1+sDZNgd9oss++qzyqdSrjLI9xN7lJpqsg2BUtJGjpa/Y4G65ZgVpaTnlcmrjBvp3Mu2RpaRgg9Evng2khbPxS2CTVXxwOaXSAcHAKzc8RuWuHqCKzUsTmP3DBXj3h42vA+CmdXT3vjKVzx7cEflalYsx4D5Yte7fdXUdcaaS9y5h5CBJIw5RIHQ/grWM618bmTsDmG4IwraeC0gJGFl9Nr3UkgDrmInI7e611JOyVjXMcHAjBCxZjpLplDYHHCLa+6XxOsUZGVlRkXdFNNxnlBMdhXsfdBeThDStBN1ffCrfYoBpaYyt9JsgpdMm3gNDbd03jIAU3PCCujiFOxo6o59pIz3QLn4VUtYYGF4OUBW7yWuccABI6mo8x5u5UVuqyynLsdkpnrXE7IwS88BAVPJJNM2ngPqP3HsEwodNjjF3Dc7qShtKhMMRL7mV59ZP9E6gyQgKoKZrBvNgjiQ7g3QTp2gbW9FZC6+SUBDSG3BVTrEr1xucLrXQQwFY3oo7eqtiHrAQOdJhuQT+6O1qubSUbYAfXJk+wChpu2KDe7AAuSshqupOrq2SW52Xs0ew4VT6sqKrzHGxQb3km5UN1lBzhwoqwOXKkOyuQJZY2PYcuLicKFWynZKPp3vczaMuGb9QvoVZ4YopKVzYY/LlAw73CxMlMze2GRuz+LZz+4ugVSR727gEtqae5OML7JqfhijqaFopmNY5rRtc0c4XzGupjDO+Nws5riCqn1mH0+S0j4QskZbyFp6mlZUN3RtDXgZCT1ERyHDI5WpWbxKyLI7TdRfRvAOYzyOyHkhLbkDCqtZb8rHsbqjq2Txh7HAgplFJcLFaTXQQNcHBzX/ADhaOgrGVEYcx1+65WY6y6ctkwiYnpax9xyiWSbQoo7cb+y69+FQJbtypNdZBZuAK8e9VSP4VTpe5QWvksClmqTERYKvllwUm1Couw36IFs00kswhiPqPJ7J1QU0cDAALuP3OPJSDSI5Zq58207VqImWALhwrUgqJgA9l5LU+X6Y/wAlUSTXGxp/K8ijyoomB73O6ppTtdhCUrALXCZRYQWtaF64ZuoE5wVEv7lBZuCsg9UgsgvMsSboikma124lAfr2oNpNM8lh/iyjb8Dqsmxy81avNbWveD6W+lvwh2SW45QHF91BxVTXr3d35QTDrlcoA2K5A/ovE0scb21MfmFos1wOfys8+qjmmlM0Be6T/T2n7TfsrY46ipkFPSxhz3O3Wtk/le1VFW6bMySVhieBdp5AQF0nijUqGkkh2CVgG1jnfpws/G6plkLXxBzqkFwLuqbUekVWqVwo2S7Bl5dyPld4h8L1ukMZKZPNit97cbSgQPjexvmtGL2QU8Ucp9VmuPJT/wAP6UNS1cUr5P4bW7iW9QifEvh0UA82C7oeDfoqjCzwW4z8IR9P1A/C3XhfRYda1h8EhEcYjLgzufZd4n8IyaZvlbG/y25DhkflWVLHzx8ZbnoiaCsdSyhzLjuOhTBmnvrKlsTGhrpDZvQEqvVNA1DTS36yncwO+13QrWy/WcsaShrGVMQew89OxRrX4ssdpMklLLk2YeVpoJmyNDmm6xY3Lpi2Sym15tfqgw9TEllFEl+FS92VDzPdQJugi8kgpVWRF4I7pq25PsqpIwXcIPNOhDIRtZZESB9rbcLyBwaLDhWmS4sSgqihcSLiyOhhsqI5Qr2TZFkB8TQB7qTnFpwh2VIta+VF03ugIdPZUS1FgcoaWYlByy9igNNRYWB5VFVXlkJjYfU7B9gl81U2JtybnoEJ5hkduceUBbX9ldGUIx3RERFAS0lWNPdUD8r1zkF5cOVyGklDW3JAHdcg03hqeCCukdUO2gREMeeL3ynviR9PJpB3uadxGwjqsMDK6JzHPu1pDQD0uvKiR1zE6RxEZta5t+E0w60OtGlahHVS2+nlYWmxuQFoPFGuadJoUscUzZXzNs1reflYFnl+U7LvMJ46bf8AtcZYjUhzIbsaQdrzyPdNMRoapumzwV1NLumBPmRWtYdky17xMK+gFPTwuEklt1xf9kplka6OVrYmtD37h3b7K/TtL1DUb1dL5Y8s4JIGR7IBaWrfCyKppInw1EJ9co4JTHWPFWr11IzTKuKKN0tgZCLEgpbDBVTipjMuwgOkkb0cQtF4M8Gt8SUj66vqpQ0HYwNPNlYlZV9I5tAZ56uFphlEey/qz1Cq1Gq82oENZXvqKZg9MjTfomvi3w4zw9XSUtU7zWuYXwPHI+V9K/wv8JaXJ4PhmrKWGolqwXPc9lyAeismpbj4gZaBsUBDZHOa4iXPI6I2Ol1GlYav6CpbRnIe5htZMPGFDT+GPE9VpccAkoRPHLYn1BuCQvvTY6PUNBHlxtNNLDcNLelkw18BhqWyNDgbgqwSLLalXTUeoTwwENbHK4WtzlG0Orx1FmPBZJ25BTrfq9p8Pd/RduQYnuvROsqMDyOihJJlD+eoOkQECUBeme/VBeYoOnsUDFsvurWVCT/VWXCtA5Vw07+o63UX1dklNewDk/shJtXibcXc49gExNh9JWF3CXV2qRU4s513nhoSOo1WaTEQ8sd+Sl5JcSSSSepWpw/Wbz/DkagJXbnu/CLirGdCP3WaXtz3V6p3a6OqZ3CIbWxNGXtHy5Ynce5/ddcp0O7ZyaxSRjMwJ7Nyl1T4iFrU8d/dyzi9TpC86MqtSqam/mSG3+0YC5BrlrIzr//Z"/>
          <p:cNvSpPr>
            <a:spLocks noChangeAspect="1" noChangeArrowheads="1"/>
          </p:cNvSpPr>
          <p:nvPr/>
        </p:nvSpPr>
        <p:spPr bwMode="auto">
          <a:xfrm>
            <a:off x="63500" y="-868363"/>
            <a:ext cx="2514600" cy="18192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2" name="Diagram 1"/>
          <p:cNvGraphicFramePr/>
          <p:nvPr>
            <p:extLst>
              <p:ext uri="{D42A27DB-BD31-4B8C-83A1-F6EECF244321}">
                <p14:modId xmlns:p14="http://schemas.microsoft.com/office/powerpoint/2010/main" val="1821091159"/>
              </p:ext>
            </p:extLst>
          </p:nvPr>
        </p:nvGraphicFramePr>
        <p:xfrm>
          <a:off x="1763688"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470025"/>
          </a:xfrm>
          <a:solidFill>
            <a:srgbClr val="D41249"/>
          </a:solidFill>
        </p:spPr>
        <p:txBody>
          <a:bodyPr>
            <a:normAutofit/>
          </a:bodyPr>
          <a:lstStyle/>
          <a:p>
            <a:r>
              <a:rPr lang="en-GB" b="1" dirty="0">
                <a:solidFill>
                  <a:schemeClr val="bg1"/>
                </a:solidFill>
              </a:rPr>
              <a:t>Breakfast Clubs and Children’s Behaviour</a:t>
            </a:r>
          </a:p>
        </p:txBody>
      </p:sp>
      <p:pic>
        <p:nvPicPr>
          <p:cNvPr id="5" name="Picture 4" descr="DSCF0724.jpg"/>
          <p:cNvPicPr>
            <a:picLocks noChangeAspect="1"/>
          </p:cNvPicPr>
          <p:nvPr/>
        </p:nvPicPr>
        <p:blipFill>
          <a:blip r:embed="rId3" cstate="print"/>
          <a:stretch>
            <a:fillRect/>
          </a:stretch>
        </p:blipFill>
        <p:spPr>
          <a:xfrm>
            <a:off x="1547664" y="1916832"/>
            <a:ext cx="6264696" cy="4464496"/>
          </a:xfrm>
          <a:prstGeom prst="rect">
            <a:avLst/>
          </a:prstGeom>
          <a:effectLst>
            <a:softEdge rad="127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vsny8\Dropbox\Kellogg's Training\Material\Photos and pics\Psychology Dept 315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03" t="5914"/>
          <a:stretch/>
        </p:blipFill>
        <p:spPr bwMode="auto">
          <a:xfrm>
            <a:off x="5953282" y="1879957"/>
            <a:ext cx="2916820" cy="30843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D41249"/>
          </a:solidFill>
        </p:spPr>
        <p:txBody>
          <a:bodyPr>
            <a:normAutofit/>
          </a:bodyPr>
          <a:lstStyle/>
          <a:p>
            <a:r>
              <a:rPr lang="en-GB" sz="2800" b="1" dirty="0">
                <a:solidFill>
                  <a:schemeClr val="bg1"/>
                </a:solidFill>
              </a:rPr>
              <a:t>In terms of scientific research the effects of Breakfast Clubs on behaviour has produced mixed results……..</a:t>
            </a:r>
          </a:p>
        </p:txBody>
      </p:sp>
      <p:sp>
        <p:nvSpPr>
          <p:cNvPr id="5" name="Rectangle 4"/>
          <p:cNvSpPr/>
          <p:nvPr/>
        </p:nvSpPr>
        <p:spPr>
          <a:xfrm>
            <a:off x="248893" y="1524170"/>
            <a:ext cx="5796644" cy="1015663"/>
          </a:xfrm>
          <a:prstGeom prst="rect">
            <a:avLst/>
          </a:prstGeom>
        </p:spPr>
        <p:txBody>
          <a:bodyPr wrap="square">
            <a:spAutoFit/>
          </a:bodyPr>
          <a:lstStyle/>
          <a:p>
            <a:r>
              <a:rPr lang="en-GB" sz="2000" b="1" dirty="0">
                <a:solidFill>
                  <a:schemeClr val="tx2"/>
                </a:solidFill>
              </a:rPr>
              <a:t>Some research reveals that </a:t>
            </a:r>
            <a:r>
              <a:rPr lang="en-GB" sz="2000" b="1" dirty="0">
                <a:solidFill>
                  <a:srgbClr val="FF0000"/>
                </a:solidFill>
              </a:rPr>
              <a:t>skipping breakfast negatively impacts on children's classroom behaviour:</a:t>
            </a:r>
          </a:p>
        </p:txBody>
      </p:sp>
      <p:sp>
        <p:nvSpPr>
          <p:cNvPr id="6" name="Rounded Rectangle 5"/>
          <p:cNvSpPr/>
          <p:nvPr/>
        </p:nvSpPr>
        <p:spPr>
          <a:xfrm>
            <a:off x="156638" y="2708920"/>
            <a:ext cx="612068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90" y="4725144"/>
            <a:ext cx="61388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90473" y="4964261"/>
            <a:ext cx="5616624" cy="1261884"/>
          </a:xfrm>
          <a:prstGeom prst="rect">
            <a:avLst/>
          </a:prstGeom>
          <a:solidFill>
            <a:schemeClr val="bg1"/>
          </a:solidFill>
          <a:effectLst>
            <a:softEdge rad="63500"/>
          </a:effectLst>
        </p:spPr>
        <p:txBody>
          <a:bodyPr wrap="square">
            <a:spAutoFit/>
          </a:bodyPr>
          <a:lstStyle/>
          <a:p>
            <a:pPr algn="ctr"/>
            <a:r>
              <a:rPr lang="en-GB" sz="1600" b="1" dirty="0">
                <a:latin typeface="Times New Roman" pitchFamily="18" charset="0"/>
                <a:cs typeface="Times New Roman" pitchFamily="18" charset="0"/>
              </a:rPr>
              <a:t>The effects of an in-class breakfast program on on-task </a:t>
            </a:r>
            <a:r>
              <a:rPr lang="en-GB" sz="1600" b="1" dirty="0" err="1">
                <a:latin typeface="Times New Roman" pitchFamily="18" charset="0"/>
                <a:cs typeface="Times New Roman" pitchFamily="18" charset="0"/>
              </a:rPr>
              <a:t>behavior</a:t>
            </a:r>
            <a:r>
              <a:rPr lang="en-GB" sz="1600" b="1" dirty="0">
                <a:latin typeface="Times New Roman" pitchFamily="18" charset="0"/>
                <a:cs typeface="Times New Roman" pitchFamily="18" charset="0"/>
              </a:rPr>
              <a:t> of vocational high school students: A replication and analysis</a:t>
            </a:r>
            <a:r>
              <a:rPr lang="en-GB" sz="1600" dirty="0">
                <a:latin typeface="Times New Roman" pitchFamily="18" charset="0"/>
                <a:cs typeface="Times New Roman" pitchFamily="18" charset="0"/>
              </a:rPr>
              <a:t>.  </a:t>
            </a:r>
          </a:p>
          <a:p>
            <a:pPr algn="ctr"/>
            <a:r>
              <a:rPr lang="en-GB" sz="1400" dirty="0">
                <a:latin typeface="Times New Roman" pitchFamily="18" charset="0"/>
                <a:cs typeface="Times New Roman" pitchFamily="18" charset="0"/>
              </a:rPr>
              <a:t>Bro, R. T., Shank, L. L., Williams, R. L., &amp; McLaughlin, T. F. (1996). </a:t>
            </a:r>
          </a:p>
          <a:p>
            <a:pPr algn="ctr"/>
            <a:r>
              <a:rPr lang="en-GB" sz="1400" dirty="0">
                <a:latin typeface="Times New Roman" pitchFamily="18" charset="0"/>
                <a:cs typeface="Times New Roman" pitchFamily="18" charset="0"/>
              </a:rPr>
              <a:t> Journal of Educational Research, 90, 111-115. </a:t>
            </a:r>
          </a:p>
        </p:txBody>
      </p:sp>
      <p:sp>
        <p:nvSpPr>
          <p:cNvPr id="9" name="TextBox 8"/>
          <p:cNvSpPr txBox="1"/>
          <p:nvPr/>
        </p:nvSpPr>
        <p:spPr>
          <a:xfrm>
            <a:off x="491465" y="2798182"/>
            <a:ext cx="5544616" cy="1477328"/>
          </a:xfrm>
          <a:prstGeom prst="rect">
            <a:avLst/>
          </a:prstGeom>
          <a:solidFill>
            <a:schemeClr val="bg1"/>
          </a:solidFill>
          <a:effectLst>
            <a:softEdge rad="63500"/>
          </a:effectLst>
        </p:spPr>
        <p:txBody>
          <a:bodyPr wrap="square" rtlCol="0">
            <a:spAutoFit/>
          </a:bodyPr>
          <a:lstStyle/>
          <a:p>
            <a:pPr algn="ctr"/>
            <a:r>
              <a:rPr lang="en-GB" sz="1600" b="1" dirty="0">
                <a:latin typeface="Times New Roman" pitchFamily="18" charset="0"/>
                <a:cs typeface="Times New Roman" pitchFamily="18" charset="0"/>
              </a:rPr>
              <a:t>Hunger in Children in the United States: Potential Behavioural and Emotional Correlates.  </a:t>
            </a:r>
          </a:p>
          <a:p>
            <a:pPr algn="ctr"/>
            <a:r>
              <a:rPr lang="en-GB" sz="1400" dirty="0">
                <a:latin typeface="Times New Roman" pitchFamily="18" charset="0"/>
                <a:cs typeface="Times New Roman" pitchFamily="18" charset="0"/>
              </a:rPr>
              <a:t>Ronald E. </a:t>
            </a:r>
            <a:r>
              <a:rPr lang="en-GB" sz="1400" dirty="0" err="1">
                <a:latin typeface="Times New Roman" pitchFamily="18" charset="0"/>
                <a:cs typeface="Times New Roman" pitchFamily="18" charset="0"/>
              </a:rPr>
              <a:t>Kleinman</a:t>
            </a:r>
            <a:r>
              <a:rPr lang="en-GB" sz="1400" dirty="0">
                <a:latin typeface="Times New Roman" pitchFamily="18" charset="0"/>
                <a:cs typeface="Times New Roman" pitchFamily="18" charset="0"/>
              </a:rPr>
              <a:t>, J. Michael </a:t>
            </a:r>
            <a:r>
              <a:rPr lang="en-GB" sz="1400" dirty="0" err="1">
                <a:latin typeface="Times New Roman" pitchFamily="18" charset="0"/>
                <a:cs typeface="Times New Roman" pitchFamily="18" charset="0"/>
              </a:rPr>
              <a:t>Murhpy</a:t>
            </a:r>
            <a:r>
              <a:rPr lang="en-GB" sz="1400" dirty="0">
                <a:latin typeface="Times New Roman" pitchFamily="18" charset="0"/>
                <a:cs typeface="Times New Roman" pitchFamily="18" charset="0"/>
              </a:rPr>
              <a:t>, Michelle Little, Maria Pagano, Cheryl A. </a:t>
            </a:r>
            <a:r>
              <a:rPr lang="en-GB" sz="1400" dirty="0" err="1">
                <a:latin typeface="Times New Roman" pitchFamily="18" charset="0"/>
                <a:cs typeface="Times New Roman" pitchFamily="18" charset="0"/>
              </a:rPr>
              <a:t>Wehler</a:t>
            </a:r>
            <a:r>
              <a:rPr lang="en-GB" sz="1400" dirty="0">
                <a:latin typeface="Times New Roman" pitchFamily="18" charset="0"/>
                <a:cs typeface="Times New Roman" pitchFamily="18" charset="0"/>
              </a:rPr>
              <a:t>,  Kenneth Regal and Michael S. </a:t>
            </a:r>
            <a:r>
              <a:rPr lang="en-GB" sz="1400" dirty="0" err="1">
                <a:latin typeface="Times New Roman" pitchFamily="18" charset="0"/>
                <a:cs typeface="Times New Roman" pitchFamily="18" charset="0"/>
              </a:rPr>
              <a:t>Jellinek</a:t>
            </a:r>
            <a:r>
              <a:rPr lang="en-GB" sz="1400" dirty="0">
                <a:latin typeface="Times New Roman" pitchFamily="18" charset="0"/>
                <a:cs typeface="Times New Roman" pitchFamily="18" charset="0"/>
              </a:rPr>
              <a:t>. </a:t>
            </a:r>
          </a:p>
          <a:p>
            <a:pPr algn="ctr"/>
            <a:r>
              <a:rPr lang="en-GB" sz="1400" dirty="0">
                <a:latin typeface="Times New Roman" pitchFamily="18" charset="0"/>
                <a:cs typeface="Times New Roman" pitchFamily="18" charset="0"/>
              </a:rPr>
              <a:t> Paediatrics 1998; 101;e3. </a:t>
            </a:r>
          </a:p>
          <a:p>
            <a:endParaRPr lang="en-GB" sz="1600" dirty="0"/>
          </a:p>
        </p:txBody>
      </p:sp>
    </p:spTree>
    <p:extLst>
      <p:ext uri="{BB962C8B-B14F-4D97-AF65-F5344CB8AC3E}">
        <p14:creationId xmlns:p14="http://schemas.microsoft.com/office/powerpoint/2010/main" val="74824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20888"/>
            <a:ext cx="61388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527934"/>
            <a:ext cx="613886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498674"/>
            <a:ext cx="5040560" cy="159385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757" y="4692239"/>
            <a:ext cx="5184575" cy="1420813"/>
          </a:xfrm>
          <a:prstGeom prst="rect">
            <a:avLst/>
          </a:prstGeom>
          <a:solidFill>
            <a:schemeClr val="bg1"/>
          </a:solidFill>
          <a:ln>
            <a:noFill/>
          </a:ln>
          <a:effectLst>
            <a:softEdge rad="63500"/>
          </a:effectLst>
        </p:spPr>
      </p:pic>
      <p:pic>
        <p:nvPicPr>
          <p:cNvPr id="5126" name="Picture 6" descr="C:\Users\vsny8\Dropbox\Kellogg's Training\Material\Photos and pics\Psychology Dept 316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316" t="3701"/>
          <a:stretch/>
        </p:blipFill>
        <p:spPr bwMode="auto">
          <a:xfrm>
            <a:off x="6708892" y="1556792"/>
            <a:ext cx="2346880" cy="28083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6575" y="1484784"/>
            <a:ext cx="5688632" cy="707886"/>
          </a:xfrm>
          <a:prstGeom prst="rect">
            <a:avLst/>
          </a:prstGeom>
          <a:noFill/>
        </p:spPr>
        <p:txBody>
          <a:bodyPr wrap="square" rtlCol="0">
            <a:spAutoFit/>
          </a:bodyPr>
          <a:lstStyle/>
          <a:p>
            <a:r>
              <a:rPr lang="en-GB" sz="2000" b="1" dirty="0">
                <a:solidFill>
                  <a:schemeClr val="tx2"/>
                </a:solidFill>
              </a:rPr>
              <a:t>Whilst other research claims that Breakfast Clubs </a:t>
            </a:r>
            <a:r>
              <a:rPr lang="en-GB" sz="2000" b="1" dirty="0">
                <a:solidFill>
                  <a:srgbClr val="FF0000"/>
                </a:solidFill>
              </a:rPr>
              <a:t>have no effect on children’s behaviour:</a:t>
            </a:r>
          </a:p>
        </p:txBody>
      </p:sp>
      <p:sp>
        <p:nvSpPr>
          <p:cNvPr id="2" name="TextBox 1"/>
          <p:cNvSpPr txBox="1"/>
          <p:nvPr/>
        </p:nvSpPr>
        <p:spPr>
          <a:xfrm>
            <a:off x="179512" y="288902"/>
            <a:ext cx="8784976" cy="954107"/>
          </a:xfrm>
          <a:prstGeom prst="rect">
            <a:avLst/>
          </a:prstGeom>
          <a:solidFill>
            <a:srgbClr val="D41249"/>
          </a:solidFill>
        </p:spPr>
        <p:txBody>
          <a:bodyPr wrap="square" rtlCol="0">
            <a:spAutoFit/>
          </a:bodyPr>
          <a:lstStyle/>
          <a:p>
            <a:r>
              <a:rPr lang="en-GB" sz="2800" b="1" dirty="0">
                <a:solidFill>
                  <a:schemeClr val="bg1"/>
                </a:solidFill>
              </a:rPr>
              <a:t>In terms of scientific research the effects of Breakfast Clubs on behaviour has produced mixed results……….</a:t>
            </a:r>
          </a:p>
        </p:txBody>
      </p:sp>
    </p:spTree>
    <p:extLst>
      <p:ext uri="{BB962C8B-B14F-4D97-AF65-F5344CB8AC3E}">
        <p14:creationId xmlns:p14="http://schemas.microsoft.com/office/powerpoint/2010/main" val="303991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41249"/>
          </a:solidFill>
        </p:spPr>
        <p:txBody>
          <a:bodyPr>
            <a:noAutofit/>
          </a:bodyPr>
          <a:lstStyle/>
          <a:p>
            <a:r>
              <a:rPr lang="en-GB" sz="4000" dirty="0">
                <a:solidFill>
                  <a:schemeClr val="bg1"/>
                </a:solidFill>
              </a:rPr>
              <a:t> </a:t>
            </a:r>
            <a:r>
              <a:rPr lang="en-GB" sz="4000" b="1" dirty="0">
                <a:solidFill>
                  <a:schemeClr val="bg1"/>
                </a:solidFill>
              </a:rPr>
              <a:t>Positive Effect on Pupils’ Behaviour</a:t>
            </a:r>
            <a:r>
              <a:rPr lang="en-GB" sz="4000" dirty="0">
                <a:solidFill>
                  <a:schemeClr val="bg1"/>
                </a:solidFill>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79272"/>
            <a:ext cx="547260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40969"/>
            <a:ext cx="56166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96" y="1700808"/>
            <a:ext cx="5032672" cy="108012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3296888"/>
            <a:ext cx="5328592" cy="1077218"/>
          </a:xfrm>
          <a:prstGeom prst="rect">
            <a:avLst/>
          </a:prstGeom>
          <a:solidFill>
            <a:schemeClr val="bg1"/>
          </a:solidFill>
          <a:effectLst>
            <a:softEdge rad="63500"/>
          </a:effectLst>
        </p:spPr>
        <p:txBody>
          <a:bodyPr wrap="square" rtlCol="0">
            <a:spAutoFit/>
          </a:bodyPr>
          <a:lstStyle/>
          <a:p>
            <a:pPr algn="ctr"/>
            <a:r>
              <a:rPr lang="en-GB" sz="1600" b="1" dirty="0">
                <a:latin typeface="Times New Roman" pitchFamily="18" charset="0"/>
                <a:cs typeface="Times New Roman" pitchFamily="18" charset="0"/>
              </a:rPr>
              <a:t>The influence of the glycaemic load of breakfast on the behaviour of children in school.  </a:t>
            </a:r>
          </a:p>
          <a:p>
            <a:pPr algn="ctr"/>
            <a:r>
              <a:rPr lang="en-GB" sz="1600" dirty="0">
                <a:latin typeface="Times New Roman" pitchFamily="18" charset="0"/>
                <a:cs typeface="Times New Roman" pitchFamily="18" charset="0"/>
              </a:rPr>
              <a:t>Benton, D., </a:t>
            </a:r>
            <a:r>
              <a:rPr lang="en-GB" sz="1600" dirty="0" err="1">
                <a:latin typeface="Times New Roman" pitchFamily="18" charset="0"/>
                <a:cs typeface="Times New Roman" pitchFamily="18" charset="0"/>
              </a:rPr>
              <a:t>Maconie</a:t>
            </a:r>
            <a:r>
              <a:rPr lang="en-GB" sz="1600" dirty="0">
                <a:latin typeface="Times New Roman" pitchFamily="18" charset="0"/>
                <a:cs typeface="Times New Roman" pitchFamily="18" charset="0"/>
              </a:rPr>
              <a:t>, A., Williams, C. (2007). </a:t>
            </a:r>
          </a:p>
          <a:p>
            <a:pPr algn="ct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Physiol</a:t>
            </a:r>
            <a:r>
              <a:rPr lang="en-GB" sz="1600" dirty="0">
                <a:latin typeface="Times New Roman" pitchFamily="18" charset="0"/>
                <a:cs typeface="Times New Roman" pitchFamily="18" charset="0"/>
              </a:rPr>
              <a:t> </a:t>
            </a:r>
            <a:r>
              <a:rPr lang="en-GB" sz="1600" dirty="0" err="1">
                <a:latin typeface="Times New Roman" pitchFamily="18" charset="0"/>
                <a:cs typeface="Times New Roman" pitchFamily="18" charset="0"/>
              </a:rPr>
              <a:t>Behav</a:t>
            </a:r>
            <a:r>
              <a:rPr lang="en-GB" sz="1600" dirty="0">
                <a:latin typeface="Times New Roman" pitchFamily="18" charset="0"/>
                <a:cs typeface="Times New Roman" pitchFamily="18" charset="0"/>
              </a:rPr>
              <a:t>, 92 (4), 717-24</a:t>
            </a: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97152"/>
            <a:ext cx="6697539"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5" y="4870177"/>
            <a:ext cx="6048672" cy="1295127"/>
          </a:xfrm>
          <a:prstGeom prst="rect">
            <a:avLst/>
          </a:prstGeom>
          <a:solidFill>
            <a:schemeClr val="bg1"/>
          </a:solidFill>
          <a:ln>
            <a:noFill/>
          </a:ln>
          <a:effectLst>
            <a:softEdge rad="63500"/>
          </a:effectLst>
        </p:spPr>
      </p:pic>
      <p:pic>
        <p:nvPicPr>
          <p:cNvPr id="6153"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b="11100"/>
          <a:stretch/>
        </p:blipFill>
        <p:spPr bwMode="auto">
          <a:xfrm>
            <a:off x="6732240" y="1979587"/>
            <a:ext cx="2105745" cy="242579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94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187" y="836712"/>
            <a:ext cx="8280920" cy="3477875"/>
          </a:xfrm>
          <a:prstGeom prst="rect">
            <a:avLst/>
          </a:prstGeom>
        </p:spPr>
        <p:txBody>
          <a:bodyPr wrap="square">
            <a:spAutoFit/>
          </a:bodyPr>
          <a:lstStyle/>
          <a:p>
            <a:pPr algn="ctr"/>
            <a:r>
              <a:rPr lang="en-GB" sz="4400" b="1" i="1" dirty="0">
                <a:solidFill>
                  <a:schemeClr val="tx2"/>
                </a:solidFill>
              </a:rPr>
              <a:t>Group Activity:  </a:t>
            </a:r>
          </a:p>
          <a:p>
            <a:pPr algn="ctr"/>
            <a:r>
              <a:rPr lang="en-GB" sz="4400" b="1" i="1" dirty="0">
                <a:solidFill>
                  <a:schemeClr val="tx2"/>
                </a:solidFill>
              </a:rPr>
              <a:t>Think about what activities you think are useful to incorporate in your Breakfast Club.</a:t>
            </a:r>
            <a:endParaRPr lang="en-GB" sz="4400" b="1" dirty="0">
              <a:solidFill>
                <a:schemeClr val="tx2"/>
              </a:solidFill>
            </a:endParaRPr>
          </a:p>
          <a:p>
            <a:endParaRPr lang="en-GB" sz="4400" b="1" i="1" dirty="0">
              <a:solidFill>
                <a:schemeClr val="tx2"/>
              </a:solidFill>
            </a:endParaRPr>
          </a:p>
        </p:txBody>
      </p:sp>
      <p:sp>
        <p:nvSpPr>
          <p:cNvPr id="3" name="Cloud Callout 2"/>
          <p:cNvSpPr/>
          <p:nvPr/>
        </p:nvSpPr>
        <p:spPr>
          <a:xfrm>
            <a:off x="5436096" y="3789040"/>
            <a:ext cx="2952328" cy="1800200"/>
          </a:xfrm>
          <a:prstGeom prst="cloudCallout">
            <a:avLst/>
          </a:prstGeom>
          <a:solidFill>
            <a:srgbClr val="D412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689140"/>
            <a:ext cx="2117229" cy="162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59832" y="4869160"/>
            <a:ext cx="1706686" cy="830997"/>
          </a:xfrm>
          <a:prstGeom prst="rect">
            <a:avLst/>
          </a:prstGeom>
          <a:noFill/>
        </p:spPr>
        <p:txBody>
          <a:bodyPr wrap="square" rtlCol="0">
            <a:spAutoFit/>
          </a:bodyPr>
          <a:lstStyle/>
          <a:p>
            <a:pPr algn="ctr"/>
            <a:r>
              <a:rPr lang="en-GB" sz="2400" b="1" dirty="0">
                <a:solidFill>
                  <a:schemeClr val="bg1"/>
                </a:solidFill>
              </a:rPr>
              <a:t>Teeth brushing?</a:t>
            </a:r>
          </a:p>
        </p:txBody>
      </p:sp>
      <p:sp>
        <p:nvSpPr>
          <p:cNvPr id="6" name="TextBox 5"/>
          <p:cNvSpPr txBox="1"/>
          <p:nvPr/>
        </p:nvSpPr>
        <p:spPr>
          <a:xfrm>
            <a:off x="5688124" y="4197442"/>
            <a:ext cx="2448272" cy="830997"/>
          </a:xfrm>
          <a:prstGeom prst="rect">
            <a:avLst/>
          </a:prstGeom>
          <a:noFill/>
        </p:spPr>
        <p:txBody>
          <a:bodyPr wrap="square" rtlCol="0">
            <a:spAutoFit/>
          </a:bodyPr>
          <a:lstStyle/>
          <a:p>
            <a:pPr algn="ctr"/>
            <a:r>
              <a:rPr lang="en-GB" sz="2400" b="1" dirty="0">
                <a:solidFill>
                  <a:schemeClr val="bg1"/>
                </a:solidFill>
              </a:rPr>
              <a:t>Reading activities?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7992888" cy="1477328"/>
          </a:xfrm>
          <a:prstGeom prst="rect">
            <a:avLst/>
          </a:prstGeom>
          <a:solidFill>
            <a:schemeClr val="tx2">
              <a:lumMod val="40000"/>
              <a:lumOff val="60000"/>
            </a:schemeClr>
          </a:solidFill>
          <a:ln w="25400">
            <a:solidFill>
              <a:srgbClr val="D41249"/>
            </a:solidFill>
          </a:ln>
        </p:spPr>
        <p:txBody>
          <a:bodyPr wrap="square" rtlCol="0">
            <a:spAutoFit/>
          </a:bodyPr>
          <a:lstStyle/>
          <a:p>
            <a:r>
              <a:rPr lang="en-GB" b="1" dirty="0">
                <a:solidFill>
                  <a:srgbClr val="002060"/>
                </a:solidFill>
              </a:rPr>
              <a:t>Breakfast Clubs can be a useful way to teach/develop essential concepts and skills.</a:t>
            </a:r>
          </a:p>
          <a:p>
            <a:pPr algn="ctr"/>
            <a:r>
              <a:rPr lang="en-GB" b="1" dirty="0">
                <a:solidFill>
                  <a:srgbClr val="002060"/>
                </a:solidFill>
              </a:rPr>
              <a:t>For each of the following think about the activities that would work in your breakfast club and if you decide to incorporate an activity, think about how you would go about it </a:t>
            </a:r>
          </a:p>
          <a:p>
            <a:pPr algn="ctr"/>
            <a:r>
              <a:rPr lang="en-GB" b="1" dirty="0">
                <a:solidFill>
                  <a:srgbClr val="002060"/>
                </a:solidFill>
              </a:rPr>
              <a:t> (i.e. Asking parents, implications, benefits, &amp; limitations). </a:t>
            </a:r>
          </a:p>
        </p:txBody>
      </p:sp>
      <p:graphicFrame>
        <p:nvGraphicFramePr>
          <p:cNvPr id="5" name="Diagram 4"/>
          <p:cNvGraphicFramePr/>
          <p:nvPr>
            <p:extLst>
              <p:ext uri="{D42A27DB-BD31-4B8C-83A1-F6EECF244321}">
                <p14:modId xmlns:p14="http://schemas.microsoft.com/office/powerpoint/2010/main" val="3006980740"/>
              </p:ext>
            </p:extLst>
          </p:nvPr>
        </p:nvGraphicFramePr>
        <p:xfrm>
          <a:off x="797487" y="2060847"/>
          <a:ext cx="7590937" cy="412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840" y="4303713"/>
            <a:ext cx="1890713" cy="188436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3735" y="4437112"/>
            <a:ext cx="1890713" cy="188436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364" y="3429000"/>
            <a:ext cx="1050285" cy="114431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73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654603285"/>
              </p:ext>
            </p:extLst>
          </p:nvPr>
        </p:nvGraphicFramePr>
        <p:xfrm>
          <a:off x="423585" y="836712"/>
          <a:ext cx="79208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a:off x="3059832" y="4941168"/>
            <a:ext cx="2376264"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7" idx="1"/>
          </p:cNvCxnSpPr>
          <p:nvPr/>
        </p:nvCxnSpPr>
        <p:spPr>
          <a:xfrm>
            <a:off x="3059832" y="5310500"/>
            <a:ext cx="2404313"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6096" y="4941168"/>
            <a:ext cx="2448272" cy="369332"/>
          </a:xfrm>
          <a:prstGeom prst="rect">
            <a:avLst/>
          </a:prstGeom>
          <a:noFill/>
          <a:ln w="25400">
            <a:solidFill>
              <a:srgbClr val="FF0000"/>
            </a:solidFill>
          </a:ln>
        </p:spPr>
        <p:txBody>
          <a:bodyPr wrap="square" rtlCol="0">
            <a:spAutoFit/>
          </a:bodyPr>
          <a:lstStyle/>
          <a:p>
            <a:r>
              <a:rPr lang="en-GB" dirty="0"/>
              <a:t>No action at this time</a:t>
            </a:r>
          </a:p>
        </p:txBody>
      </p:sp>
      <p:sp>
        <p:nvSpPr>
          <p:cNvPr id="17" name="TextBox 16"/>
          <p:cNvSpPr txBox="1"/>
          <p:nvPr/>
        </p:nvSpPr>
        <p:spPr>
          <a:xfrm>
            <a:off x="5464145" y="5476582"/>
            <a:ext cx="2592288" cy="369332"/>
          </a:xfrm>
          <a:prstGeom prst="rect">
            <a:avLst/>
          </a:prstGeom>
          <a:noFill/>
          <a:ln w="25400">
            <a:solidFill>
              <a:srgbClr val="FAA712"/>
            </a:solidFill>
          </a:ln>
        </p:spPr>
        <p:txBody>
          <a:bodyPr wrap="square" rtlCol="0">
            <a:spAutoFit/>
          </a:bodyPr>
          <a:lstStyle/>
          <a:p>
            <a:r>
              <a:rPr lang="en-GB" dirty="0"/>
              <a:t>Reconsider at next review</a:t>
            </a:r>
          </a:p>
        </p:txBody>
      </p:sp>
      <p:pic>
        <p:nvPicPr>
          <p:cNvPr id="12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4646" y="5664624"/>
            <a:ext cx="22494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093295" y="5949280"/>
            <a:ext cx="3367137" cy="369332"/>
          </a:xfrm>
          <a:prstGeom prst="rect">
            <a:avLst/>
          </a:prstGeom>
          <a:noFill/>
          <a:ln w="22225">
            <a:solidFill>
              <a:srgbClr val="00B050"/>
            </a:solidFill>
          </a:ln>
        </p:spPr>
        <p:txBody>
          <a:bodyPr wrap="square" rtlCol="0">
            <a:spAutoFit/>
          </a:bodyPr>
          <a:lstStyle/>
          <a:p>
            <a:r>
              <a:rPr lang="en-GB" dirty="0"/>
              <a:t>Proceed with action</a:t>
            </a:r>
          </a:p>
        </p:txBody>
      </p:sp>
      <p:sp>
        <p:nvSpPr>
          <p:cNvPr id="23" name="TextBox 22"/>
          <p:cNvSpPr txBox="1"/>
          <p:nvPr/>
        </p:nvSpPr>
        <p:spPr>
          <a:xfrm>
            <a:off x="467544" y="332656"/>
            <a:ext cx="8280920" cy="400110"/>
          </a:xfrm>
          <a:prstGeom prst="rect">
            <a:avLst/>
          </a:prstGeom>
          <a:solidFill>
            <a:srgbClr val="D41249"/>
          </a:solidFill>
        </p:spPr>
        <p:txBody>
          <a:bodyPr wrap="square" rtlCol="0">
            <a:spAutoFit/>
          </a:bodyPr>
          <a:lstStyle/>
          <a:p>
            <a:pPr algn="ctr"/>
            <a:r>
              <a:rPr lang="en-GB" sz="2000" dirty="0">
                <a:solidFill>
                  <a:schemeClr val="bg1"/>
                </a:solidFill>
              </a:rPr>
              <a:t>Example Activity Planning</a:t>
            </a:r>
          </a:p>
        </p:txBody>
      </p:sp>
    </p:spTree>
    <p:extLst>
      <p:ext uri="{BB962C8B-B14F-4D97-AF65-F5344CB8AC3E}">
        <p14:creationId xmlns:p14="http://schemas.microsoft.com/office/powerpoint/2010/main" val="302952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9227097"/>
              </p:ext>
            </p:extLst>
          </p:nvPr>
        </p:nvGraphicFramePr>
        <p:xfrm>
          <a:off x="467544" y="548680"/>
          <a:ext cx="82296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35280" cy="1282154"/>
          </a:xfrm>
          <a:solidFill>
            <a:srgbClr val="D41249"/>
          </a:solidFill>
          <a:ln w="15875">
            <a:solidFill>
              <a:srgbClr val="002060"/>
            </a:solidFill>
          </a:ln>
        </p:spPr>
        <p:txBody>
          <a:bodyPr>
            <a:normAutofit fontScale="90000"/>
          </a:bodyPr>
          <a:lstStyle/>
          <a:p>
            <a:r>
              <a:rPr lang="en-GB" b="1" dirty="0">
                <a:solidFill>
                  <a:schemeClr val="bg1"/>
                </a:solidFill>
              </a:rPr>
              <a:t>Social Relationships and Behaviours (2)</a:t>
            </a:r>
          </a:p>
        </p:txBody>
      </p:sp>
      <p:sp>
        <p:nvSpPr>
          <p:cNvPr id="3" name="Content Placeholder 2"/>
          <p:cNvSpPr>
            <a:spLocks noGrp="1"/>
          </p:cNvSpPr>
          <p:nvPr>
            <p:ph idx="1"/>
          </p:nvPr>
        </p:nvSpPr>
        <p:spPr/>
        <p:txBody>
          <a:bodyPr/>
          <a:lstStyle/>
          <a:p>
            <a:pPr>
              <a:buNone/>
            </a:pPr>
            <a:endParaRPr lang="en-GB" dirty="0"/>
          </a:p>
          <a:p>
            <a:endParaRPr lang="en-GB" dirty="0"/>
          </a:p>
          <a:p>
            <a:endParaRPr lang="en-GB" dirty="0"/>
          </a:p>
        </p:txBody>
      </p:sp>
      <p:pic>
        <p:nvPicPr>
          <p:cNvPr id="1026" name="Picture 2" descr="C:\Users\Greta\Desktop\Healthy Living\Healthy Living Website\Folder for Ki Media\Breakfast Club photos\St James - 4.JPG"/>
          <p:cNvPicPr>
            <a:picLocks noChangeAspect="1" noChangeArrowheads="1"/>
          </p:cNvPicPr>
          <p:nvPr/>
        </p:nvPicPr>
        <p:blipFill>
          <a:blip r:embed="rId3" cstate="print"/>
          <a:srcRect/>
          <a:stretch>
            <a:fillRect/>
          </a:stretch>
        </p:blipFill>
        <p:spPr bwMode="auto">
          <a:xfrm>
            <a:off x="251520" y="2564904"/>
            <a:ext cx="5904656" cy="4104456"/>
          </a:xfrm>
          <a:prstGeom prst="rect">
            <a:avLst/>
          </a:prstGeom>
          <a:noFill/>
          <a:effectLst>
            <a:softEdge rad="31750"/>
          </a:effectLst>
        </p:spPr>
      </p:pic>
      <p:graphicFrame>
        <p:nvGraphicFramePr>
          <p:cNvPr id="11" name="Diagram 10"/>
          <p:cNvGraphicFramePr/>
          <p:nvPr>
            <p:extLst>
              <p:ext uri="{D42A27DB-BD31-4B8C-83A1-F6EECF244321}">
                <p14:modId xmlns:p14="http://schemas.microsoft.com/office/powerpoint/2010/main" val="2855675121"/>
              </p:ext>
            </p:extLst>
          </p:nvPr>
        </p:nvGraphicFramePr>
        <p:xfrm>
          <a:off x="3419872" y="148478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467544" y="2636534"/>
            <a:ext cx="7119219" cy="1384995"/>
          </a:xfrm>
          <a:prstGeom prst="rect">
            <a:avLst/>
          </a:prstGeom>
          <a:solidFill>
            <a:schemeClr val="accent5">
              <a:lumMod val="40000"/>
              <a:lumOff val="60000"/>
            </a:schemeClr>
          </a:solidFill>
          <a:effectLst>
            <a:softEdge rad="63500"/>
          </a:effectLst>
        </p:spPr>
        <p:txBody>
          <a:bodyPr wrap="square" rtlCol="0">
            <a:spAutoFit/>
          </a:bodyPr>
          <a:lstStyle/>
          <a:p>
            <a:pPr marL="457200" indent="-457200">
              <a:buFont typeface="Wingdings" pitchFamily="2" charset="2"/>
              <a:buChar char="ü"/>
            </a:pPr>
            <a:r>
              <a:rPr lang="en-GB" sz="2800" b="1" dirty="0">
                <a:solidFill>
                  <a:srgbClr val="002060"/>
                </a:solidFill>
                <a:cs typeface="Arial" pitchFamily="34" charset="0"/>
              </a:rPr>
              <a:t> </a:t>
            </a:r>
            <a:r>
              <a:rPr lang="en-GB" sz="2800" dirty="0">
                <a:solidFill>
                  <a:srgbClr val="002060"/>
                </a:solidFill>
                <a:cs typeface="Arial" pitchFamily="34" charset="0"/>
              </a:rPr>
              <a:t>Development of social friendships</a:t>
            </a:r>
          </a:p>
          <a:p>
            <a:pPr marL="457200" indent="-457200">
              <a:buFont typeface="Wingdings" pitchFamily="2" charset="2"/>
              <a:buChar char="ü"/>
            </a:pPr>
            <a:r>
              <a:rPr lang="en-GB" sz="2800" dirty="0">
                <a:solidFill>
                  <a:srgbClr val="002060"/>
                </a:solidFill>
                <a:cs typeface="Arial" pitchFamily="34" charset="0"/>
              </a:rPr>
              <a:t> Classroom behaviour</a:t>
            </a:r>
            <a:r>
              <a:rPr lang="en-GB" sz="2800" b="1" dirty="0">
                <a:solidFill>
                  <a:srgbClr val="002060"/>
                </a:solidFill>
                <a:latin typeface="Arial" pitchFamily="34" charset="0"/>
                <a:cs typeface="Arial" pitchFamily="34" charset="0"/>
              </a:rPr>
              <a:t> </a:t>
            </a:r>
          </a:p>
          <a:p>
            <a:pPr marL="457200" indent="-457200">
              <a:buFont typeface="Wingdings" pitchFamily="2" charset="2"/>
              <a:buChar char="ü"/>
            </a:pPr>
            <a:r>
              <a:rPr lang="en-GB" sz="2800" b="1" dirty="0">
                <a:solidFill>
                  <a:srgbClr val="002060"/>
                </a:solidFill>
                <a:latin typeface="Arial" pitchFamily="34" charset="0"/>
                <a:cs typeface="Arial" pitchFamily="34" charset="0"/>
              </a:rPr>
              <a:t>The social environment is important</a:t>
            </a:r>
          </a:p>
        </p:txBody>
      </p:sp>
      <p:sp>
        <p:nvSpPr>
          <p:cNvPr id="7" name="Title 1"/>
          <p:cNvSpPr>
            <a:spLocks noGrp="1"/>
          </p:cNvSpPr>
          <p:nvPr>
            <p:ph type="title"/>
          </p:nvPr>
        </p:nvSpPr>
        <p:spPr>
          <a:xfrm>
            <a:off x="457200" y="274638"/>
            <a:ext cx="8229600" cy="994122"/>
          </a:xfrm>
          <a:solidFill>
            <a:srgbClr val="D41249"/>
          </a:solidFill>
          <a:ln w="15875">
            <a:solidFill>
              <a:srgbClr val="002060"/>
            </a:solidFill>
          </a:ln>
        </p:spPr>
        <p:txBody>
          <a:bodyPr>
            <a:noAutofit/>
          </a:bodyPr>
          <a:lstStyle/>
          <a:p>
            <a:r>
              <a:rPr lang="en-GB" sz="5400" b="1" dirty="0">
                <a:solidFill>
                  <a:schemeClr val="bg1"/>
                </a:solidFill>
              </a:rPr>
              <a:t>Benefits of Breakfast Clubs</a:t>
            </a:r>
          </a:p>
        </p:txBody>
      </p:sp>
      <p:pic>
        <p:nvPicPr>
          <p:cNvPr id="9" name="Picture 8" descr="friends 2.jpg"/>
          <p:cNvPicPr>
            <a:picLocks noChangeAspect="1"/>
          </p:cNvPicPr>
          <p:nvPr/>
        </p:nvPicPr>
        <p:blipFill>
          <a:blip r:embed="rId3" cstate="print"/>
          <a:stretch>
            <a:fillRect/>
          </a:stretch>
        </p:blipFill>
        <p:spPr>
          <a:xfrm>
            <a:off x="-3276872" y="476672"/>
            <a:ext cx="1728192" cy="2448272"/>
          </a:xfrm>
          <a:prstGeom prst="rect">
            <a:avLst/>
          </a:prstGeom>
        </p:spPr>
      </p:pic>
      <p:pic>
        <p:nvPicPr>
          <p:cNvPr id="15" name="Picture 4" descr="LuttonsCP6"/>
          <p:cNvPicPr>
            <a:picLocks noChangeAspect="1" noChangeArrowheads="1"/>
          </p:cNvPicPr>
          <p:nvPr/>
        </p:nvPicPr>
        <p:blipFill rotWithShape="1">
          <a:blip r:embed="rId4" cstate="print"/>
          <a:srcRect t="3307" r="10655"/>
          <a:stretch/>
        </p:blipFill>
        <p:spPr bwMode="auto">
          <a:xfrm>
            <a:off x="3325158" y="4061901"/>
            <a:ext cx="3335074" cy="2762442"/>
          </a:xfrm>
          <a:prstGeom prst="rect">
            <a:avLst/>
          </a:prstGeom>
          <a:noFill/>
          <a:ln w="9525">
            <a:noFill/>
            <a:miter lim="800000"/>
            <a:headEnd/>
            <a:tailEnd/>
          </a:ln>
          <a:effectLst>
            <a:softEdge rad="63500"/>
          </a:effectLst>
        </p:spPr>
      </p:pic>
      <p:sp>
        <p:nvSpPr>
          <p:cNvPr id="2" name="TextBox 1"/>
          <p:cNvSpPr txBox="1"/>
          <p:nvPr/>
        </p:nvSpPr>
        <p:spPr>
          <a:xfrm>
            <a:off x="467544" y="1488009"/>
            <a:ext cx="7992888" cy="1077218"/>
          </a:xfrm>
          <a:prstGeom prst="rect">
            <a:avLst/>
          </a:prstGeom>
          <a:solidFill>
            <a:srgbClr val="002060"/>
          </a:solidFill>
        </p:spPr>
        <p:txBody>
          <a:bodyPr wrap="square" rtlCol="0">
            <a:spAutoFit/>
          </a:bodyPr>
          <a:lstStyle/>
          <a:p>
            <a:r>
              <a:rPr lang="en-GB" sz="3200" dirty="0">
                <a:solidFill>
                  <a:schemeClr val="bg1"/>
                </a:solidFill>
              </a:rPr>
              <a:t>School breakfast participation has been linked to many improvements including:</a:t>
            </a:r>
          </a:p>
        </p:txBody>
      </p:sp>
      <p:pic>
        <p:nvPicPr>
          <p:cNvPr id="13" name="Picture 12" descr="hands on toast.bmp"/>
          <p:cNvPicPr>
            <a:picLocks noChangeAspect="1"/>
          </p:cNvPicPr>
          <p:nvPr/>
        </p:nvPicPr>
        <p:blipFill>
          <a:blip r:embed="rId5" cstate="print"/>
          <a:stretch>
            <a:fillRect/>
          </a:stretch>
        </p:blipFill>
        <p:spPr>
          <a:xfrm rot="1354341">
            <a:off x="7422784" y="5153975"/>
            <a:ext cx="1527853" cy="1353711"/>
          </a:xfrm>
          <a:prstGeom prst="rect">
            <a:avLst/>
          </a:prstGeom>
          <a:noFill/>
          <a:effectLst>
            <a:softEdge rad="31750"/>
          </a:effectLst>
        </p:spPr>
      </p:pic>
      <p:pic>
        <p:nvPicPr>
          <p:cNvPr id="2050" name="Picture 2" descr="C:\Users\vsny8\Pictures\Images - Kelloggs\Boys apple cereal.png"/>
          <p:cNvPicPr>
            <a:picLocks noChangeAspect="1" noChangeArrowheads="1"/>
          </p:cNvPicPr>
          <p:nvPr/>
        </p:nvPicPr>
        <p:blipFill rotWithShape="1">
          <a:blip r:embed="rId6">
            <a:extLst>
              <a:ext uri="{28A0092B-C50C-407E-A947-70E740481C1C}">
                <a14:useLocalDpi xmlns:a14="http://schemas.microsoft.com/office/drawing/2010/main" val="0"/>
              </a:ext>
            </a:extLst>
          </a:blip>
          <a:srcRect l="7660" r="35216"/>
          <a:stretch/>
        </p:blipFill>
        <p:spPr bwMode="auto">
          <a:xfrm>
            <a:off x="539553" y="3995852"/>
            <a:ext cx="2412432" cy="276356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269" y="3622940"/>
            <a:ext cx="1606882" cy="152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6763" y="2631638"/>
            <a:ext cx="1199894"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4941168"/>
            <a:ext cx="7992888" cy="1440160"/>
          </a:xfrm>
          <a:solidFill>
            <a:schemeClr val="accent5">
              <a:lumMod val="40000"/>
              <a:lumOff val="60000"/>
            </a:schemeClr>
          </a:solidFill>
          <a:effectLst>
            <a:softEdge rad="63500"/>
          </a:effectLst>
        </p:spPr>
        <p:txBody>
          <a:bodyPr>
            <a:normAutofit fontScale="70000" lnSpcReduction="20000"/>
          </a:bodyPr>
          <a:lstStyle/>
          <a:p>
            <a:pPr algn="ctr">
              <a:buNone/>
            </a:pPr>
            <a:r>
              <a:rPr lang="en-GB" sz="3800" b="1" dirty="0">
                <a:solidFill>
                  <a:srgbClr val="002060"/>
                </a:solidFill>
              </a:rPr>
              <a:t>Benefits associated with school breakfast participation have been attributed mainly to the breakfast meal but the social environment including where it is and the activities provided are also important.</a:t>
            </a:r>
          </a:p>
          <a:p>
            <a:endParaRPr lang="en-GB" dirty="0"/>
          </a:p>
        </p:txBody>
      </p:sp>
      <p:sp>
        <p:nvSpPr>
          <p:cNvPr id="55298" name="AutoShape 2" descr="https://dl-web.dropbox.com/get/Kellogg%27s%20Training/To%20Rachel/Pics/breakfast%20hall.jpg?w=4dd8c1fd"/>
          <p:cNvSpPr>
            <a:spLocks noChangeAspect="1" noChangeArrowheads="1"/>
          </p:cNvSpPr>
          <p:nvPr/>
        </p:nvSpPr>
        <p:spPr bwMode="auto">
          <a:xfrm>
            <a:off x="63500" y="-136525"/>
            <a:ext cx="7534275" cy="5191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breakfast%20hall.jpg"/>
          <p:cNvPicPr>
            <a:picLocks noChangeAspect="1"/>
          </p:cNvPicPr>
          <p:nvPr/>
        </p:nvPicPr>
        <p:blipFill>
          <a:blip r:embed="rId3" cstate="print"/>
          <a:stretch>
            <a:fillRect/>
          </a:stretch>
        </p:blipFill>
        <p:spPr>
          <a:xfrm>
            <a:off x="827584" y="620688"/>
            <a:ext cx="7632848" cy="3940921"/>
          </a:xfrm>
          <a:prstGeom prst="rect">
            <a:avLst/>
          </a:prstGeom>
          <a:ln w="25400" cmpd="dbl">
            <a:solidFill>
              <a:srgbClr val="00206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ands on toast.bmp"/>
          <p:cNvPicPr>
            <a:picLocks noChangeAspect="1"/>
          </p:cNvPicPr>
          <p:nvPr/>
        </p:nvPicPr>
        <p:blipFill>
          <a:blip r:embed="rId3" cstate="print"/>
          <a:stretch>
            <a:fillRect/>
          </a:stretch>
        </p:blipFill>
        <p:spPr>
          <a:xfrm rot="915011">
            <a:off x="3521595" y="4784971"/>
            <a:ext cx="1652967" cy="1752554"/>
          </a:xfrm>
          <a:prstGeom prst="rect">
            <a:avLst/>
          </a:prstGeom>
          <a:noFill/>
        </p:spPr>
      </p:pic>
      <p:sp>
        <p:nvSpPr>
          <p:cNvPr id="6" name="TextBox 5"/>
          <p:cNvSpPr txBox="1"/>
          <p:nvPr/>
        </p:nvSpPr>
        <p:spPr>
          <a:xfrm>
            <a:off x="340333" y="2492896"/>
            <a:ext cx="4712794" cy="2246769"/>
          </a:xfrm>
          <a:prstGeom prst="rect">
            <a:avLst/>
          </a:prstGeom>
          <a:solidFill>
            <a:schemeClr val="accent5">
              <a:lumMod val="40000"/>
              <a:lumOff val="60000"/>
            </a:schemeClr>
          </a:solidFill>
          <a:effectLst>
            <a:softEdge rad="63500"/>
          </a:effectLst>
        </p:spPr>
        <p:txBody>
          <a:bodyPr wrap="square" rtlCol="0">
            <a:spAutoFit/>
          </a:bodyPr>
          <a:lstStyle/>
          <a:p>
            <a:pPr marL="457200" indent="-457200">
              <a:buFont typeface="Wingdings" pitchFamily="2" charset="2"/>
              <a:buChar char="ü"/>
            </a:pPr>
            <a:r>
              <a:rPr lang="en-GB" sz="2800" dirty="0">
                <a:solidFill>
                  <a:srgbClr val="002060"/>
                </a:solidFill>
                <a:cs typeface="Arial" pitchFamily="34" charset="0"/>
              </a:rPr>
              <a:t>Community &amp; belonging</a:t>
            </a:r>
            <a:endParaRPr lang="en-GB" sz="2800" baseline="30000" dirty="0">
              <a:solidFill>
                <a:srgbClr val="002060"/>
              </a:solidFill>
              <a:cs typeface="Arial" pitchFamily="34" charset="0"/>
            </a:endParaRPr>
          </a:p>
          <a:p>
            <a:pPr marL="457200" indent="-457200">
              <a:buFont typeface="Wingdings" pitchFamily="2" charset="2"/>
              <a:buChar char="ü"/>
            </a:pPr>
            <a:endParaRPr lang="en-GB" sz="2800" u="sng" dirty="0">
              <a:solidFill>
                <a:srgbClr val="002060"/>
              </a:solidFill>
              <a:cs typeface="Arial" pitchFamily="34" charset="0"/>
            </a:endParaRPr>
          </a:p>
          <a:p>
            <a:pPr marL="457200" indent="-457200">
              <a:buFont typeface="Wingdings" pitchFamily="2" charset="2"/>
              <a:buChar char="ü"/>
            </a:pPr>
            <a:r>
              <a:rPr lang="en-GB" sz="2800" dirty="0">
                <a:solidFill>
                  <a:srgbClr val="002060"/>
                </a:solidFill>
                <a:cs typeface="Arial" pitchFamily="34" charset="0"/>
              </a:rPr>
              <a:t> Facilitate interaction </a:t>
            </a:r>
          </a:p>
          <a:p>
            <a:pPr marL="457200" indent="-457200">
              <a:buFont typeface="Wingdings" pitchFamily="2" charset="2"/>
              <a:buChar char="ü"/>
            </a:pPr>
            <a:endParaRPr lang="en-GB" sz="2800" dirty="0">
              <a:solidFill>
                <a:srgbClr val="002060"/>
              </a:solidFill>
              <a:cs typeface="Arial" pitchFamily="34" charset="0"/>
            </a:endParaRPr>
          </a:p>
          <a:p>
            <a:pPr marL="457200" indent="-457200">
              <a:buFont typeface="Wingdings" pitchFamily="2" charset="2"/>
              <a:buChar char="ü"/>
            </a:pPr>
            <a:r>
              <a:rPr lang="en-GB" sz="2800" dirty="0">
                <a:solidFill>
                  <a:srgbClr val="002060"/>
                </a:solidFill>
                <a:cs typeface="Arial" pitchFamily="34" charset="0"/>
              </a:rPr>
              <a:t> Teach social skills </a:t>
            </a:r>
          </a:p>
        </p:txBody>
      </p:sp>
      <p:sp>
        <p:nvSpPr>
          <p:cNvPr id="9" name="Title 1"/>
          <p:cNvSpPr>
            <a:spLocks noGrp="1"/>
          </p:cNvSpPr>
          <p:nvPr>
            <p:ph type="title"/>
          </p:nvPr>
        </p:nvSpPr>
        <p:spPr>
          <a:xfrm>
            <a:off x="457200" y="274638"/>
            <a:ext cx="8229600" cy="994122"/>
          </a:xfrm>
          <a:solidFill>
            <a:srgbClr val="D41249"/>
          </a:solidFill>
          <a:ln w="15875">
            <a:solidFill>
              <a:srgbClr val="002060"/>
            </a:solidFill>
          </a:ln>
        </p:spPr>
        <p:txBody>
          <a:bodyPr>
            <a:noAutofit/>
          </a:bodyPr>
          <a:lstStyle/>
          <a:p>
            <a:r>
              <a:rPr lang="en-GB" sz="5400" b="1" dirty="0">
                <a:solidFill>
                  <a:schemeClr val="bg1"/>
                </a:solidFill>
              </a:rPr>
              <a:t>More than just a meal?</a:t>
            </a:r>
          </a:p>
        </p:txBody>
      </p:sp>
      <p:pic>
        <p:nvPicPr>
          <p:cNvPr id="11266" name="Picture 2" descr="C:\Users\vsny8\Dropbox\Kellogg's Training\Material\Photos and pics\Psychology Dept 31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81" t="5659" r="11313"/>
          <a:stretch/>
        </p:blipFill>
        <p:spPr bwMode="auto">
          <a:xfrm>
            <a:off x="5220072" y="1466748"/>
            <a:ext cx="3744415" cy="41945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7" y="1466748"/>
            <a:ext cx="4464496" cy="769441"/>
          </a:xfrm>
          <a:prstGeom prst="rect">
            <a:avLst/>
          </a:prstGeom>
          <a:solidFill>
            <a:srgbClr val="002060"/>
          </a:solidFill>
        </p:spPr>
        <p:txBody>
          <a:bodyPr wrap="square" rtlCol="0">
            <a:spAutoFit/>
          </a:bodyPr>
          <a:lstStyle/>
          <a:p>
            <a:pPr algn="ctr"/>
            <a:r>
              <a:rPr lang="en-GB" sz="4400" b="1" dirty="0">
                <a:solidFill>
                  <a:schemeClr val="bg1"/>
                </a:solidFill>
              </a:rPr>
              <a:t>Family Mealtimes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740498"/>
            <a:ext cx="1938337"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5013175"/>
            <a:ext cx="1508174" cy="143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066130"/>
          </a:xfrm>
          <a:solidFill>
            <a:srgbClr val="D41249"/>
          </a:solidFill>
          <a:ln w="15875">
            <a:solidFill>
              <a:srgbClr val="002060"/>
            </a:solidFill>
          </a:ln>
        </p:spPr>
        <p:txBody>
          <a:bodyPr>
            <a:noAutofit/>
          </a:bodyPr>
          <a:lstStyle/>
          <a:p>
            <a:r>
              <a:rPr lang="en-GB" sz="5400" b="1" dirty="0">
                <a:solidFill>
                  <a:schemeClr val="bg1"/>
                </a:solidFill>
              </a:rPr>
              <a:t>More than just a meal?</a:t>
            </a:r>
          </a:p>
        </p:txBody>
      </p:sp>
      <p:sp>
        <p:nvSpPr>
          <p:cNvPr id="5" name="Content Placeholder 4"/>
          <p:cNvSpPr txBox="1">
            <a:spLocks noGrp="1"/>
          </p:cNvSpPr>
          <p:nvPr>
            <p:ph idx="1"/>
          </p:nvPr>
        </p:nvSpPr>
        <p:spPr>
          <a:xfrm>
            <a:off x="467544" y="2276872"/>
            <a:ext cx="4752528" cy="2234458"/>
          </a:xfrm>
          <a:prstGeom prst="rect">
            <a:avLst/>
          </a:prstGeom>
          <a:solidFill>
            <a:schemeClr val="accent5">
              <a:lumMod val="40000"/>
              <a:lumOff val="60000"/>
            </a:schemeClr>
          </a:solidFill>
          <a:effectLst/>
        </p:spPr>
        <p:txBody>
          <a:bodyPr wrap="square" rtlCol="0">
            <a:spAutoFit/>
          </a:bodyPr>
          <a:lstStyle/>
          <a:p>
            <a:pPr>
              <a:buFont typeface="Wingdings" pitchFamily="2" charset="2"/>
              <a:buChar char="ü"/>
            </a:pPr>
            <a:r>
              <a:rPr lang="en-GB" sz="2400" dirty="0">
                <a:solidFill>
                  <a:srgbClr val="002060"/>
                </a:solidFill>
                <a:cs typeface="Arial" pitchFamily="34" charset="0"/>
              </a:rPr>
              <a:t>Positive peer interaction</a:t>
            </a:r>
          </a:p>
          <a:p>
            <a:pPr>
              <a:buFont typeface="Wingdings" pitchFamily="2" charset="2"/>
              <a:buChar char="ü"/>
            </a:pPr>
            <a:r>
              <a:rPr lang="en-GB" sz="2400" dirty="0">
                <a:solidFill>
                  <a:srgbClr val="002060"/>
                </a:solidFill>
                <a:cs typeface="Arial" pitchFamily="34" charset="0"/>
              </a:rPr>
              <a:t>Development of friendship </a:t>
            </a:r>
          </a:p>
          <a:p>
            <a:pPr>
              <a:buFont typeface="Wingdings" pitchFamily="2" charset="2"/>
              <a:buChar char="ü"/>
            </a:pPr>
            <a:r>
              <a:rPr lang="en-GB" sz="2400" dirty="0">
                <a:solidFill>
                  <a:srgbClr val="002060"/>
                </a:solidFill>
                <a:cs typeface="Arial" pitchFamily="34" charset="0"/>
              </a:rPr>
              <a:t> Protection from victimisation </a:t>
            </a:r>
          </a:p>
          <a:p>
            <a:pPr>
              <a:buFont typeface="Wingdings" pitchFamily="2" charset="2"/>
              <a:buChar char="ü"/>
            </a:pPr>
            <a:r>
              <a:rPr lang="en-GB" sz="2400" dirty="0">
                <a:solidFill>
                  <a:srgbClr val="002060"/>
                </a:solidFill>
                <a:cs typeface="Arial" pitchFamily="34" charset="0"/>
              </a:rPr>
              <a:t>Childcare</a:t>
            </a:r>
            <a:endParaRPr lang="en-GB" sz="2400" baseline="30000" dirty="0">
              <a:solidFill>
                <a:srgbClr val="002060"/>
              </a:solidFill>
              <a:cs typeface="Arial" pitchFamily="34" charset="0"/>
            </a:endParaRPr>
          </a:p>
          <a:p>
            <a:pPr marL="0" indent="0">
              <a:buNone/>
            </a:pPr>
            <a:endParaRPr lang="en-GB" sz="2400" dirty="0">
              <a:solidFill>
                <a:srgbClr val="002060"/>
              </a:solidFill>
              <a:cs typeface="Arial" pitchFamily="34" charset="0"/>
            </a:endParaRPr>
          </a:p>
        </p:txBody>
      </p:sp>
      <p:sp>
        <p:nvSpPr>
          <p:cNvPr id="2" name="TextBox 1"/>
          <p:cNvSpPr txBox="1"/>
          <p:nvPr/>
        </p:nvSpPr>
        <p:spPr>
          <a:xfrm>
            <a:off x="467544" y="1435423"/>
            <a:ext cx="8280920" cy="769441"/>
          </a:xfrm>
          <a:prstGeom prst="rect">
            <a:avLst/>
          </a:prstGeom>
          <a:solidFill>
            <a:srgbClr val="002060"/>
          </a:solidFill>
        </p:spPr>
        <p:txBody>
          <a:bodyPr wrap="square" rtlCol="0">
            <a:spAutoFit/>
          </a:bodyPr>
          <a:lstStyle/>
          <a:p>
            <a:r>
              <a:rPr lang="en-GB" sz="4400" dirty="0">
                <a:solidFill>
                  <a:schemeClr val="bg1"/>
                </a:solidFill>
              </a:rPr>
              <a:t>Extra Curricular Activities</a:t>
            </a:r>
          </a:p>
        </p:txBody>
      </p:sp>
      <p:pic>
        <p:nvPicPr>
          <p:cNvPr id="3" name="Picture 2" descr="C:\Users\vsny8\Documents\Kelloggs Training\Kelloggs Images\guess who high 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75"/>
          <a:stretch/>
        </p:blipFill>
        <p:spPr bwMode="auto">
          <a:xfrm>
            <a:off x="467544" y="4056206"/>
            <a:ext cx="4608512" cy="27327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7" name="Picture 3" descr="C:\Users\vsny8\Documents\Kelloggs Training\Kelloggs Images\Children - group shot - Ysgo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149"/>
          <a:stretch/>
        </p:blipFill>
        <p:spPr bwMode="auto">
          <a:xfrm>
            <a:off x="5292080" y="2564567"/>
            <a:ext cx="3456384" cy="42934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vsny8\Dropbox\Kellogg's Training\To Rachel\Pics\sm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99" y="1916832"/>
            <a:ext cx="7560839" cy="43924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7299" y="323123"/>
            <a:ext cx="7560840" cy="1569660"/>
          </a:xfrm>
          <a:prstGeom prst="rect">
            <a:avLst/>
          </a:prstGeom>
          <a:solidFill>
            <a:srgbClr val="D41249"/>
          </a:solidFill>
          <a:ln w="15875">
            <a:solidFill>
              <a:schemeClr val="tx2"/>
            </a:solidFill>
          </a:ln>
        </p:spPr>
        <p:txBody>
          <a:bodyPr wrap="square" rtlCol="0">
            <a:spAutoFit/>
          </a:bodyPr>
          <a:lstStyle/>
          <a:p>
            <a:pPr algn="ctr"/>
            <a:r>
              <a:rPr lang="en-GB" sz="3200" b="1" dirty="0">
                <a:solidFill>
                  <a:schemeClr val="bg1"/>
                </a:solidFill>
              </a:rPr>
              <a:t>Researchers have found that children see Breakfast Clubs as an opportunity to meet their friends before class</a:t>
            </a:r>
            <a:r>
              <a:rPr lang="en-GB" sz="3200" b="1" baseline="30000" dirty="0">
                <a:solidFill>
                  <a:schemeClr val="bg1"/>
                </a:solidFill>
              </a:rPr>
              <a:t>8,9</a:t>
            </a:r>
            <a:endParaRPr lang="en-GB" sz="3200" b="1" dirty="0">
              <a:solidFill>
                <a:schemeClr val="bg1"/>
              </a:solidFill>
            </a:endParaRPr>
          </a:p>
        </p:txBody>
      </p:sp>
      <p:sp>
        <p:nvSpPr>
          <p:cNvPr id="2" name="Oval Callout 1"/>
          <p:cNvSpPr/>
          <p:nvPr/>
        </p:nvSpPr>
        <p:spPr>
          <a:xfrm>
            <a:off x="5426762" y="3789040"/>
            <a:ext cx="3717238" cy="2321063"/>
          </a:xfrm>
          <a:prstGeom prst="wedgeEllipseCallout">
            <a:avLst/>
          </a:prstGeom>
          <a:solidFill>
            <a:srgbClr val="0070C0"/>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633771" y="4221088"/>
            <a:ext cx="3384376" cy="1708160"/>
          </a:xfrm>
          <a:prstGeom prst="rect">
            <a:avLst/>
          </a:prstGeom>
          <a:noFill/>
        </p:spPr>
        <p:txBody>
          <a:bodyPr wrap="square" rtlCol="0">
            <a:spAutoFit/>
          </a:bodyPr>
          <a:lstStyle/>
          <a:p>
            <a:pPr algn="ctr"/>
            <a:r>
              <a:rPr lang="en-GB" sz="2100" b="1" dirty="0">
                <a:solidFill>
                  <a:schemeClr val="bg1"/>
                </a:solidFill>
              </a:rPr>
              <a:t>“I like it because I just get to meet all me friends before I go to class.” (94%) (quote from a 9 year old from North East of England)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996107" y="2331716"/>
            <a:ext cx="3240360" cy="3456384"/>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5436096" y="2367720"/>
            <a:ext cx="3168352" cy="3384376"/>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35696" y="3044245"/>
            <a:ext cx="1584176" cy="2031325"/>
          </a:xfrm>
          <a:prstGeom prst="rect">
            <a:avLst/>
          </a:prstGeom>
          <a:noFill/>
        </p:spPr>
        <p:txBody>
          <a:bodyPr wrap="square" rtlCol="0">
            <a:spAutoFit/>
          </a:bodyPr>
          <a:lstStyle/>
          <a:p>
            <a:pPr algn="ctr"/>
            <a:r>
              <a:rPr lang="en-GB" b="1" u="sng" dirty="0">
                <a:solidFill>
                  <a:schemeClr val="bg1"/>
                </a:solidFill>
              </a:rPr>
              <a:t>Increase</a:t>
            </a:r>
            <a:r>
              <a:rPr lang="en-GB" b="1" dirty="0">
                <a:solidFill>
                  <a:schemeClr val="bg1"/>
                </a:solidFill>
              </a:rPr>
              <a:t> in positive friendship features e.g. how close a child feels to their friends</a:t>
            </a:r>
          </a:p>
        </p:txBody>
      </p:sp>
      <p:sp>
        <p:nvSpPr>
          <p:cNvPr id="7" name="TextBox 6"/>
          <p:cNvSpPr txBox="1"/>
          <p:nvPr/>
        </p:nvSpPr>
        <p:spPr>
          <a:xfrm>
            <a:off x="6228184" y="2888311"/>
            <a:ext cx="1584176" cy="2031325"/>
          </a:xfrm>
          <a:prstGeom prst="rect">
            <a:avLst/>
          </a:prstGeom>
          <a:noFill/>
        </p:spPr>
        <p:txBody>
          <a:bodyPr wrap="square" rtlCol="0">
            <a:spAutoFit/>
          </a:bodyPr>
          <a:lstStyle/>
          <a:p>
            <a:pPr algn="ctr"/>
            <a:r>
              <a:rPr lang="en-GB" b="1" u="sng" dirty="0">
                <a:solidFill>
                  <a:schemeClr val="bg1"/>
                </a:solidFill>
              </a:rPr>
              <a:t>Decrease</a:t>
            </a:r>
            <a:r>
              <a:rPr lang="en-GB" b="1" dirty="0">
                <a:solidFill>
                  <a:schemeClr val="bg1"/>
                </a:solidFill>
              </a:rPr>
              <a:t> in conflict between pupils, physical and social victimisation.</a:t>
            </a:r>
          </a:p>
        </p:txBody>
      </p:sp>
      <p:sp>
        <p:nvSpPr>
          <p:cNvPr id="8" name="TextBox 7"/>
          <p:cNvSpPr txBox="1"/>
          <p:nvPr/>
        </p:nvSpPr>
        <p:spPr>
          <a:xfrm>
            <a:off x="122806" y="1500719"/>
            <a:ext cx="8913690" cy="830997"/>
          </a:xfrm>
          <a:prstGeom prst="rect">
            <a:avLst/>
          </a:prstGeom>
          <a:noFill/>
        </p:spPr>
        <p:txBody>
          <a:bodyPr wrap="square" rtlCol="0">
            <a:spAutoFit/>
          </a:bodyPr>
          <a:lstStyle/>
          <a:p>
            <a:r>
              <a:rPr lang="en-GB" sz="2400" dirty="0">
                <a:solidFill>
                  <a:schemeClr val="tx2"/>
                </a:solidFill>
              </a:rPr>
              <a:t>Researchers typically</a:t>
            </a:r>
            <a:r>
              <a:rPr lang="en-GB" sz="2400" baseline="30000" dirty="0">
                <a:solidFill>
                  <a:schemeClr val="tx2"/>
                </a:solidFill>
              </a:rPr>
              <a:t> </a:t>
            </a:r>
            <a:r>
              <a:rPr lang="en-GB" sz="2400" dirty="0">
                <a:solidFill>
                  <a:schemeClr val="tx2"/>
                </a:solidFill>
              </a:rPr>
              <a:t>use scales to measure the social effects of Breakfast Clubs upon children and revealed some interesting findings.</a:t>
            </a:r>
            <a:endParaRPr lang="en-GB" sz="2400" baseline="30000" dirty="0">
              <a:solidFill>
                <a:schemeClr val="tx2"/>
              </a:solidFill>
            </a:endParaRPr>
          </a:p>
        </p:txBody>
      </p:sp>
      <p:pic>
        <p:nvPicPr>
          <p:cNvPr id="1027" name="Picture 3" descr="C:\Users\vsny8\Dropbox\Kellogg's Training\Material\Photos and pics\Psychology Dept 31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44" t="8328" r="15292" b="7225"/>
          <a:stretch/>
        </p:blipFill>
        <p:spPr bwMode="auto">
          <a:xfrm>
            <a:off x="3510887" y="3930574"/>
            <a:ext cx="1860313" cy="1978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806" y="168936"/>
            <a:ext cx="8913690" cy="1323439"/>
          </a:xfrm>
          <a:prstGeom prst="rect">
            <a:avLst/>
          </a:prstGeom>
          <a:solidFill>
            <a:srgbClr val="D41249"/>
          </a:solidFill>
        </p:spPr>
        <p:txBody>
          <a:bodyPr wrap="square" rtlCol="0">
            <a:spAutoFit/>
          </a:bodyPr>
          <a:lstStyle/>
          <a:p>
            <a:pPr algn="ctr"/>
            <a:r>
              <a:rPr lang="en-GB" sz="4000" b="1" dirty="0">
                <a:solidFill>
                  <a:schemeClr val="bg1"/>
                </a:solidFill>
              </a:rPr>
              <a:t>School Breakfast Club Attendance Facilitate Children’s Peer Relationships?</a:t>
            </a:r>
          </a:p>
        </p:txBody>
      </p:sp>
    </p:spTree>
    <p:extLst>
      <p:ext uri="{BB962C8B-B14F-4D97-AF65-F5344CB8AC3E}">
        <p14:creationId xmlns:p14="http://schemas.microsoft.com/office/powerpoint/2010/main" val="1786411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TotalTime>
  <Words>2173</Words>
  <Application>Microsoft Office PowerPoint</Application>
  <PresentationFormat>On-screen Show (4:3)</PresentationFormat>
  <Paragraphs>199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PowerPoint Presentation</vt:lpstr>
      <vt:lpstr>PowerPoint Presentation</vt:lpstr>
      <vt:lpstr>Social Relationships and Behaviours (2)</vt:lpstr>
      <vt:lpstr>Benefits of Breakfast Clubs</vt:lpstr>
      <vt:lpstr>PowerPoint Presentation</vt:lpstr>
      <vt:lpstr>More than just a meal?</vt:lpstr>
      <vt:lpstr>More than just a meal?</vt:lpstr>
      <vt:lpstr>PowerPoint Presentation</vt:lpstr>
      <vt:lpstr>PowerPoint Presentation</vt:lpstr>
      <vt:lpstr>PowerPoint Presentation</vt:lpstr>
      <vt:lpstr>PowerPoint Presentation</vt:lpstr>
      <vt:lpstr>PowerPoint Presentation</vt:lpstr>
      <vt:lpstr>Breakfast Clubs and Children’s Behaviour</vt:lpstr>
      <vt:lpstr>In terms of scientific research the effects of Breakfast Clubs on behaviour has produced mixed results……..</vt:lpstr>
      <vt:lpstr>PowerPoint Presentation</vt:lpstr>
      <vt:lpstr> Positive Effect on Pupils’ Behaviour.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Greta</dc:creator>
  <cp:lastModifiedBy>Kate Hindhaugh</cp:lastModifiedBy>
  <cp:revision>166</cp:revision>
  <dcterms:created xsi:type="dcterms:W3CDTF">2012-01-28T12:25:52Z</dcterms:created>
  <dcterms:modified xsi:type="dcterms:W3CDTF">2025-01-20T15:10:52Z</dcterms:modified>
</cp:coreProperties>
</file>