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Lst>
  <p:notesMasterIdLst>
    <p:notesMasterId r:id="rId4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Lst>
  <p:sldSz cx="10080625" cy="5670550"/>
  <p:notesSz cx="7559675" cy="10691813"/>
  <p:defaultTextStyle>
    <a:defPPr>
      <a:defRPr lang="en-GB"/>
    </a:defPPr>
    <a:lvl1pPr algn="l"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Segoe UI" panose="020B0502040204020203" pitchFamily="34" charset="0"/>
      </a:defRPr>
    </a:lvl1pPr>
    <a:lvl2pPr marL="742950" indent="-285750" algn="l"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Segoe UI" panose="020B0502040204020203" pitchFamily="34" charset="0"/>
      </a:defRPr>
    </a:lvl2pPr>
    <a:lvl3pPr marL="1143000" indent="-228600" algn="l"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Segoe UI" panose="020B0502040204020203" pitchFamily="34" charset="0"/>
      </a:defRPr>
    </a:lvl3pPr>
    <a:lvl4pPr marL="1600200" indent="-228600" algn="l"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Segoe UI" panose="020B0502040204020203" pitchFamily="34" charset="0"/>
      </a:defRPr>
    </a:lvl4pPr>
    <a:lvl5pPr marL="2057400" indent="-228600" algn="l"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Segoe UI" panose="020B0502040204020203"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Segoe UI" panose="020B0502040204020203"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Segoe UI" panose="020B0502040204020203"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Segoe UI" panose="020B0502040204020203"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Segoe UI" panose="020B0502040204020203"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FDED7A-DB28-8D0B-DD13-0B3CF0CC1EDC}" v="40" dt="2022-07-15T09:46:24.4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p:cViewPr varScale="1">
        <p:scale>
          <a:sx n="85" d="100"/>
          <a:sy n="85" d="100"/>
        </p:scale>
        <p:origin x="-780" y="-84"/>
      </p:cViewPr>
      <p:guideLst>
        <p:guide orient="horz" pos="2160"/>
        <p:guide pos="2880"/>
      </p:guideLst>
    </p:cSldViewPr>
  </p:slideViewPr>
  <p:outlineViewPr>
    <p:cViewPr varScale="1">
      <p:scale>
        <a:sx n="170" d="200"/>
        <a:sy n="170" d="200"/>
      </p:scale>
      <p:origin x="-780" y="-84"/>
    </p:cViewPr>
  </p:outline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Mitchell" userId="S::rebecca.mitchell@northumbria.ac.uk::b1c1c00d-7d33-45bb-bb02-9231ae114dab" providerId="AD" clId="Web-{8DFDED7A-DB28-8D0B-DD13-0B3CF0CC1EDC}"/>
    <pc:docChg chg="modSld">
      <pc:chgData name="Rebecca Mitchell" userId="S::rebecca.mitchell@northumbria.ac.uk::b1c1c00d-7d33-45bb-bb02-9231ae114dab" providerId="AD" clId="Web-{8DFDED7A-DB28-8D0B-DD13-0B3CF0CC1EDC}" dt="2022-07-15T09:46:24.441" v="35" actId="20577"/>
      <pc:docMkLst>
        <pc:docMk/>
      </pc:docMkLst>
      <pc:sldChg chg="modSp">
        <pc:chgData name="Rebecca Mitchell" userId="S::rebecca.mitchell@northumbria.ac.uk::b1c1c00d-7d33-45bb-bb02-9231ae114dab" providerId="AD" clId="Web-{8DFDED7A-DB28-8D0B-DD13-0B3CF0CC1EDC}" dt="2022-07-15T09:41:33.919" v="6" actId="20577"/>
        <pc:sldMkLst>
          <pc:docMk/>
          <pc:sldMk cId="0" sldId="274"/>
        </pc:sldMkLst>
        <pc:spChg chg="mod">
          <ac:chgData name="Rebecca Mitchell" userId="S::rebecca.mitchell@northumbria.ac.uk::b1c1c00d-7d33-45bb-bb02-9231ae114dab" providerId="AD" clId="Web-{8DFDED7A-DB28-8D0B-DD13-0B3CF0CC1EDC}" dt="2022-07-15T09:41:33.919" v="6" actId="20577"/>
          <ac:spMkLst>
            <pc:docMk/>
            <pc:sldMk cId="0" sldId="274"/>
            <ac:spMk id="23553" creationId="{C0DB02C4-563D-8588-5A1A-11E021305E81}"/>
          </ac:spMkLst>
        </pc:spChg>
      </pc:sldChg>
      <pc:sldChg chg="modSp">
        <pc:chgData name="Rebecca Mitchell" userId="S::rebecca.mitchell@northumbria.ac.uk::b1c1c00d-7d33-45bb-bb02-9231ae114dab" providerId="AD" clId="Web-{8DFDED7A-DB28-8D0B-DD13-0B3CF0CC1EDC}" dt="2022-07-15T09:41:52.748" v="9" actId="20577"/>
        <pc:sldMkLst>
          <pc:docMk/>
          <pc:sldMk cId="0" sldId="275"/>
        </pc:sldMkLst>
        <pc:spChg chg="mod">
          <ac:chgData name="Rebecca Mitchell" userId="S::rebecca.mitchell@northumbria.ac.uk::b1c1c00d-7d33-45bb-bb02-9231ae114dab" providerId="AD" clId="Web-{8DFDED7A-DB28-8D0B-DD13-0B3CF0CC1EDC}" dt="2022-07-15T09:41:52.748" v="9" actId="20577"/>
          <ac:spMkLst>
            <pc:docMk/>
            <pc:sldMk cId="0" sldId="275"/>
            <ac:spMk id="24577" creationId="{0A5F428B-195A-9AEF-2701-CD4AA1609F59}"/>
          </ac:spMkLst>
        </pc:spChg>
      </pc:sldChg>
      <pc:sldChg chg="modSp">
        <pc:chgData name="Rebecca Mitchell" userId="S::rebecca.mitchell@northumbria.ac.uk::b1c1c00d-7d33-45bb-bb02-9231ae114dab" providerId="AD" clId="Web-{8DFDED7A-DB28-8D0B-DD13-0B3CF0CC1EDC}" dt="2022-07-15T09:42:20.029" v="10" actId="20577"/>
        <pc:sldMkLst>
          <pc:docMk/>
          <pc:sldMk cId="0" sldId="279"/>
        </pc:sldMkLst>
        <pc:spChg chg="mod">
          <ac:chgData name="Rebecca Mitchell" userId="S::rebecca.mitchell@northumbria.ac.uk::b1c1c00d-7d33-45bb-bb02-9231ae114dab" providerId="AD" clId="Web-{8DFDED7A-DB28-8D0B-DD13-0B3CF0CC1EDC}" dt="2022-07-15T09:42:20.029" v="10" actId="20577"/>
          <ac:spMkLst>
            <pc:docMk/>
            <pc:sldMk cId="0" sldId="279"/>
            <ac:spMk id="28673" creationId="{14EB4FFA-C318-0BD8-2587-782F42F5107D}"/>
          </ac:spMkLst>
        </pc:spChg>
      </pc:sldChg>
      <pc:sldChg chg="modSp">
        <pc:chgData name="Rebecca Mitchell" userId="S::rebecca.mitchell@northumbria.ac.uk::b1c1c00d-7d33-45bb-bb02-9231ae114dab" providerId="AD" clId="Web-{8DFDED7A-DB28-8D0B-DD13-0B3CF0CC1EDC}" dt="2022-07-15T09:44:10.532" v="14" actId="20577"/>
        <pc:sldMkLst>
          <pc:docMk/>
          <pc:sldMk cId="0" sldId="286"/>
        </pc:sldMkLst>
        <pc:spChg chg="mod">
          <ac:chgData name="Rebecca Mitchell" userId="S::rebecca.mitchell@northumbria.ac.uk::b1c1c00d-7d33-45bb-bb02-9231ae114dab" providerId="AD" clId="Web-{8DFDED7A-DB28-8D0B-DD13-0B3CF0CC1EDC}" dt="2022-07-15T09:44:10.532" v="14" actId="20577"/>
          <ac:spMkLst>
            <pc:docMk/>
            <pc:sldMk cId="0" sldId="286"/>
            <ac:spMk id="35841" creationId="{ECFA5D20-1E7F-A7A5-D83C-47FA520D9497}"/>
          </ac:spMkLst>
        </pc:spChg>
      </pc:sldChg>
      <pc:sldChg chg="modSp">
        <pc:chgData name="Rebecca Mitchell" userId="S::rebecca.mitchell@northumbria.ac.uk::b1c1c00d-7d33-45bb-bb02-9231ae114dab" providerId="AD" clId="Web-{8DFDED7A-DB28-8D0B-DD13-0B3CF0CC1EDC}" dt="2022-07-15T09:44:54.924" v="20" actId="20577"/>
        <pc:sldMkLst>
          <pc:docMk/>
          <pc:sldMk cId="0" sldId="288"/>
        </pc:sldMkLst>
        <pc:spChg chg="mod">
          <ac:chgData name="Rebecca Mitchell" userId="S::rebecca.mitchell@northumbria.ac.uk::b1c1c00d-7d33-45bb-bb02-9231ae114dab" providerId="AD" clId="Web-{8DFDED7A-DB28-8D0B-DD13-0B3CF0CC1EDC}" dt="2022-07-15T09:44:54.924" v="20" actId="20577"/>
          <ac:spMkLst>
            <pc:docMk/>
            <pc:sldMk cId="0" sldId="288"/>
            <ac:spMk id="37889" creationId="{25DFA162-8327-EFF8-849D-099F2FA67AC4}"/>
          </ac:spMkLst>
        </pc:spChg>
      </pc:sldChg>
      <pc:sldChg chg="modSp">
        <pc:chgData name="Rebecca Mitchell" userId="S::rebecca.mitchell@northumbria.ac.uk::b1c1c00d-7d33-45bb-bb02-9231ae114dab" providerId="AD" clId="Web-{8DFDED7A-DB28-8D0B-DD13-0B3CF0CC1EDC}" dt="2022-07-15T09:45:26.909" v="28" actId="20577"/>
        <pc:sldMkLst>
          <pc:docMk/>
          <pc:sldMk cId="0" sldId="289"/>
        </pc:sldMkLst>
        <pc:spChg chg="mod">
          <ac:chgData name="Rebecca Mitchell" userId="S::rebecca.mitchell@northumbria.ac.uk::b1c1c00d-7d33-45bb-bb02-9231ae114dab" providerId="AD" clId="Web-{8DFDED7A-DB28-8D0B-DD13-0B3CF0CC1EDC}" dt="2022-07-15T09:45:26.909" v="28" actId="20577"/>
          <ac:spMkLst>
            <pc:docMk/>
            <pc:sldMk cId="0" sldId="289"/>
            <ac:spMk id="38913" creationId="{10090B96-2781-732B-9825-8124E75FC6C0}"/>
          </ac:spMkLst>
        </pc:spChg>
      </pc:sldChg>
      <pc:sldChg chg="modSp">
        <pc:chgData name="Rebecca Mitchell" userId="S::rebecca.mitchell@northumbria.ac.uk::b1c1c00d-7d33-45bb-bb02-9231ae114dab" providerId="AD" clId="Web-{8DFDED7A-DB28-8D0B-DD13-0B3CF0CC1EDC}" dt="2022-07-15T09:46:24.441" v="35" actId="20577"/>
        <pc:sldMkLst>
          <pc:docMk/>
          <pc:sldMk cId="0" sldId="290"/>
        </pc:sldMkLst>
        <pc:spChg chg="mod">
          <ac:chgData name="Rebecca Mitchell" userId="S::rebecca.mitchell@northumbria.ac.uk::b1c1c00d-7d33-45bb-bb02-9231ae114dab" providerId="AD" clId="Web-{8DFDED7A-DB28-8D0B-DD13-0B3CF0CC1EDC}" dt="2022-07-15T09:46:24.441" v="35" actId="20577"/>
          <ac:spMkLst>
            <pc:docMk/>
            <pc:sldMk cId="0" sldId="290"/>
            <ac:spMk id="39937" creationId="{7DD76957-7F9A-3B45-13CF-3C524173B96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3770428B-8B59-CD62-85EF-0C076A3714F9}"/>
              </a:ext>
            </a:extLst>
          </p:cNvPr>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098" name="Rectangle 2">
            <a:extLst>
              <a:ext uri="{FF2B5EF4-FFF2-40B4-BE49-F238E27FC236}">
                <a16:creationId xmlns:a16="http://schemas.microsoft.com/office/drawing/2014/main" id="{B79F5487-C19E-E38D-9BDC-E3CF6648AD59}"/>
              </a:ext>
            </a:extLst>
          </p:cNvPr>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4099" name="Rectangle 3">
            <a:extLst>
              <a:ext uri="{FF2B5EF4-FFF2-40B4-BE49-F238E27FC236}">
                <a16:creationId xmlns:a16="http://schemas.microsoft.com/office/drawing/2014/main" id="{80B2B246-41D9-3A68-6EF8-F5F8D8BDB946}"/>
              </a:ext>
            </a:extLst>
          </p:cNvPr>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tabLst>
                <a:tab pos="449263" algn="l"/>
                <a:tab pos="898525" algn="l"/>
                <a:tab pos="1347788" algn="l"/>
                <a:tab pos="1797050" algn="l"/>
                <a:tab pos="2246313" algn="l"/>
                <a:tab pos="2695575" algn="l"/>
                <a:tab pos="3144838" algn="l"/>
              </a:tabLst>
              <a:defRPr sz="1400">
                <a:solidFill>
                  <a:srgbClr val="FFFFFF"/>
                </a:solidFill>
              </a:defRPr>
            </a:lvl1pPr>
          </a:lstStyle>
          <a:p>
            <a:endParaRPr lang="sl-SI" altLang="en-US"/>
          </a:p>
        </p:txBody>
      </p:sp>
      <p:sp>
        <p:nvSpPr>
          <p:cNvPr id="4100" name="Rectangle 4">
            <a:extLst>
              <a:ext uri="{FF2B5EF4-FFF2-40B4-BE49-F238E27FC236}">
                <a16:creationId xmlns:a16="http://schemas.microsoft.com/office/drawing/2014/main" id="{C06CA62B-186B-3600-6D4A-D87EF778334A}"/>
              </a:ext>
            </a:extLst>
          </p:cNvPr>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tabLst>
                <a:tab pos="449263" algn="l"/>
                <a:tab pos="898525" algn="l"/>
                <a:tab pos="1347788" algn="l"/>
                <a:tab pos="1797050" algn="l"/>
                <a:tab pos="2246313" algn="l"/>
                <a:tab pos="2695575" algn="l"/>
                <a:tab pos="3144838" algn="l"/>
              </a:tabLst>
              <a:defRPr sz="1400">
                <a:solidFill>
                  <a:srgbClr val="FFFFFF"/>
                </a:solidFill>
              </a:defRPr>
            </a:lvl1pPr>
          </a:lstStyle>
          <a:p>
            <a:endParaRPr lang="sl-SI" altLang="en-US"/>
          </a:p>
        </p:txBody>
      </p:sp>
      <p:sp>
        <p:nvSpPr>
          <p:cNvPr id="4101" name="Rectangle 5">
            <a:extLst>
              <a:ext uri="{FF2B5EF4-FFF2-40B4-BE49-F238E27FC236}">
                <a16:creationId xmlns:a16="http://schemas.microsoft.com/office/drawing/2014/main" id="{F7EE18A0-1EFC-9F16-4EEA-5368CD1AA530}"/>
              </a:ext>
            </a:extLst>
          </p:cNvPr>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tabLst>
                <a:tab pos="449263" algn="l"/>
                <a:tab pos="898525" algn="l"/>
                <a:tab pos="1347788" algn="l"/>
                <a:tab pos="1797050" algn="l"/>
                <a:tab pos="2246313" algn="l"/>
                <a:tab pos="2695575" algn="l"/>
                <a:tab pos="3144838" algn="l"/>
              </a:tabLst>
              <a:defRPr sz="1400">
                <a:solidFill>
                  <a:srgbClr val="FFFFFF"/>
                </a:solidFill>
              </a:defRPr>
            </a:lvl1pPr>
          </a:lstStyle>
          <a:p>
            <a:endParaRPr lang="sl-SI" altLang="en-US"/>
          </a:p>
        </p:txBody>
      </p:sp>
      <p:sp>
        <p:nvSpPr>
          <p:cNvPr id="4102" name="Rectangle 6">
            <a:extLst>
              <a:ext uri="{FF2B5EF4-FFF2-40B4-BE49-F238E27FC236}">
                <a16:creationId xmlns:a16="http://schemas.microsoft.com/office/drawing/2014/main" id="{84375FED-50DA-1A1F-D24C-B09EF6D66E9C}"/>
              </a:ext>
            </a:extLst>
          </p:cNvPr>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tabLst>
                <a:tab pos="449263" algn="l"/>
                <a:tab pos="898525" algn="l"/>
                <a:tab pos="1347788" algn="l"/>
                <a:tab pos="1797050" algn="l"/>
                <a:tab pos="2246313" algn="l"/>
                <a:tab pos="2695575" algn="l"/>
                <a:tab pos="3144838" algn="l"/>
              </a:tabLst>
              <a:defRPr sz="1400">
                <a:solidFill>
                  <a:srgbClr val="FFFFFF"/>
                </a:solidFill>
              </a:defRPr>
            </a:lvl1pPr>
          </a:lstStyle>
          <a:p>
            <a:fld id="{A448725A-5BAE-4B70-B8AB-4A64877C1FD5}" type="slidenum">
              <a:rPr lang="sl-SI" altLang="en-US"/>
              <a:pPr/>
              <a:t>‹#›</a:t>
            </a:fld>
            <a:endParaRPr lang="sl-SI" alt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863F4108-AE07-1942-6BE7-91B7C1FC3415}"/>
              </a:ext>
            </a:extLst>
          </p:cNvPr>
          <p:cNvSpPr>
            <a:spLocks noGrp="1" noChangeArrowheads="1"/>
          </p:cNvSpPr>
          <p:nvPr>
            <p:ph type="sldNum"/>
          </p:nvPr>
        </p:nvSpPr>
        <p:spPr>
          <a:ln/>
        </p:spPr>
        <p:txBody>
          <a:bodyPr/>
          <a:lstStyle/>
          <a:p>
            <a:fld id="{B536CDCD-4FEF-44CD-8038-247657ABFF2A}" type="slidenum">
              <a:rPr lang="sl-SI" altLang="en-US"/>
              <a:pPr/>
              <a:t>1</a:t>
            </a:fld>
            <a:endParaRPr lang="sl-SI" altLang="en-US"/>
          </a:p>
        </p:txBody>
      </p:sp>
      <p:sp>
        <p:nvSpPr>
          <p:cNvPr id="45057" name="Rectangle 1">
            <a:extLst>
              <a:ext uri="{FF2B5EF4-FFF2-40B4-BE49-F238E27FC236}">
                <a16:creationId xmlns:a16="http://schemas.microsoft.com/office/drawing/2014/main" id="{B2A14B3A-6497-9364-86DA-12171AE9E385}"/>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8" name="Rectangle 2">
            <a:extLst>
              <a:ext uri="{FF2B5EF4-FFF2-40B4-BE49-F238E27FC236}">
                <a16:creationId xmlns:a16="http://schemas.microsoft.com/office/drawing/2014/main" id="{316F181A-94EE-EAA9-CDFD-2A7292F36DC6}"/>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941ED565-BB0C-9E6A-6867-9FEEB50319DF}"/>
              </a:ext>
            </a:extLst>
          </p:cNvPr>
          <p:cNvSpPr>
            <a:spLocks noGrp="1" noChangeArrowheads="1"/>
          </p:cNvSpPr>
          <p:nvPr>
            <p:ph type="sldNum"/>
          </p:nvPr>
        </p:nvSpPr>
        <p:spPr>
          <a:ln/>
        </p:spPr>
        <p:txBody>
          <a:bodyPr/>
          <a:lstStyle/>
          <a:p>
            <a:fld id="{64AD49DD-D25E-48FA-BD71-65F50B1D9930}" type="slidenum">
              <a:rPr lang="sl-SI" altLang="en-US"/>
              <a:pPr/>
              <a:t>10</a:t>
            </a:fld>
            <a:endParaRPr lang="sl-SI" altLang="en-US"/>
          </a:p>
        </p:txBody>
      </p:sp>
      <p:sp>
        <p:nvSpPr>
          <p:cNvPr id="54273" name="Rectangle 1">
            <a:extLst>
              <a:ext uri="{FF2B5EF4-FFF2-40B4-BE49-F238E27FC236}">
                <a16:creationId xmlns:a16="http://schemas.microsoft.com/office/drawing/2014/main" id="{D2E2E582-72A8-0C07-9D51-683E0C073873}"/>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4" name="Rectangle 2">
            <a:extLst>
              <a:ext uri="{FF2B5EF4-FFF2-40B4-BE49-F238E27FC236}">
                <a16:creationId xmlns:a16="http://schemas.microsoft.com/office/drawing/2014/main" id="{188DFD72-1DD4-430B-0BDA-19D4AAFF99C1}"/>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8FE9E4E0-E0B4-1E5B-288C-779A0BFEC024}"/>
              </a:ext>
            </a:extLst>
          </p:cNvPr>
          <p:cNvSpPr>
            <a:spLocks noGrp="1" noChangeArrowheads="1"/>
          </p:cNvSpPr>
          <p:nvPr>
            <p:ph type="sldNum"/>
          </p:nvPr>
        </p:nvSpPr>
        <p:spPr>
          <a:ln/>
        </p:spPr>
        <p:txBody>
          <a:bodyPr/>
          <a:lstStyle/>
          <a:p>
            <a:fld id="{833B3B8A-D2A4-498C-A181-BB7096B78A6E}" type="slidenum">
              <a:rPr lang="sl-SI" altLang="en-US"/>
              <a:pPr/>
              <a:t>11</a:t>
            </a:fld>
            <a:endParaRPr lang="sl-SI" altLang="en-US"/>
          </a:p>
        </p:txBody>
      </p:sp>
      <p:sp>
        <p:nvSpPr>
          <p:cNvPr id="55297" name="Rectangle 1">
            <a:extLst>
              <a:ext uri="{FF2B5EF4-FFF2-40B4-BE49-F238E27FC236}">
                <a16:creationId xmlns:a16="http://schemas.microsoft.com/office/drawing/2014/main" id="{01F7447B-F24A-6E7C-B7F7-BEA82B0A05FF}"/>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298" name="Rectangle 2">
            <a:extLst>
              <a:ext uri="{FF2B5EF4-FFF2-40B4-BE49-F238E27FC236}">
                <a16:creationId xmlns:a16="http://schemas.microsoft.com/office/drawing/2014/main" id="{A8F6A645-ABD9-4596-D559-DF95B56A37EF}"/>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103E1BF9-EC22-E4CE-2F3A-23F48F5F35D9}"/>
              </a:ext>
            </a:extLst>
          </p:cNvPr>
          <p:cNvSpPr>
            <a:spLocks noGrp="1" noChangeArrowheads="1"/>
          </p:cNvSpPr>
          <p:nvPr>
            <p:ph type="sldNum"/>
          </p:nvPr>
        </p:nvSpPr>
        <p:spPr>
          <a:ln/>
        </p:spPr>
        <p:txBody>
          <a:bodyPr/>
          <a:lstStyle/>
          <a:p>
            <a:fld id="{782C25BE-B1EF-4D15-9232-845F21A4D905}" type="slidenum">
              <a:rPr lang="sl-SI" altLang="en-US"/>
              <a:pPr/>
              <a:t>12</a:t>
            </a:fld>
            <a:endParaRPr lang="sl-SI" altLang="en-US"/>
          </a:p>
        </p:txBody>
      </p:sp>
      <p:sp>
        <p:nvSpPr>
          <p:cNvPr id="56321" name="Rectangle 1">
            <a:extLst>
              <a:ext uri="{FF2B5EF4-FFF2-40B4-BE49-F238E27FC236}">
                <a16:creationId xmlns:a16="http://schemas.microsoft.com/office/drawing/2014/main" id="{898220CB-C2C9-892C-C541-F60983FCC50D}"/>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2" name="Rectangle 2">
            <a:extLst>
              <a:ext uri="{FF2B5EF4-FFF2-40B4-BE49-F238E27FC236}">
                <a16:creationId xmlns:a16="http://schemas.microsoft.com/office/drawing/2014/main" id="{304708BF-38E4-7E62-151A-5E2A4AAB341F}"/>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A7A54AE7-BC60-EAF2-E163-BBDD020A06D6}"/>
              </a:ext>
            </a:extLst>
          </p:cNvPr>
          <p:cNvSpPr>
            <a:spLocks noGrp="1" noChangeArrowheads="1"/>
          </p:cNvSpPr>
          <p:nvPr>
            <p:ph type="sldNum"/>
          </p:nvPr>
        </p:nvSpPr>
        <p:spPr>
          <a:ln/>
        </p:spPr>
        <p:txBody>
          <a:bodyPr/>
          <a:lstStyle/>
          <a:p>
            <a:fld id="{DE878841-1251-4B75-B618-06B63E82582E}" type="slidenum">
              <a:rPr lang="sl-SI" altLang="en-US"/>
              <a:pPr/>
              <a:t>13</a:t>
            </a:fld>
            <a:endParaRPr lang="sl-SI" altLang="en-US"/>
          </a:p>
        </p:txBody>
      </p:sp>
      <p:sp>
        <p:nvSpPr>
          <p:cNvPr id="57345" name="Rectangle 1">
            <a:extLst>
              <a:ext uri="{FF2B5EF4-FFF2-40B4-BE49-F238E27FC236}">
                <a16:creationId xmlns:a16="http://schemas.microsoft.com/office/drawing/2014/main" id="{FD2504D3-FF0E-8712-AAB8-CABC67614014}"/>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6" name="Rectangle 2">
            <a:extLst>
              <a:ext uri="{FF2B5EF4-FFF2-40B4-BE49-F238E27FC236}">
                <a16:creationId xmlns:a16="http://schemas.microsoft.com/office/drawing/2014/main" id="{E628A662-E950-5430-8C65-34006405E1E1}"/>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B48070D9-30AF-7EEE-78FA-466FBFF2D393}"/>
              </a:ext>
            </a:extLst>
          </p:cNvPr>
          <p:cNvSpPr>
            <a:spLocks noGrp="1" noChangeArrowheads="1"/>
          </p:cNvSpPr>
          <p:nvPr>
            <p:ph type="sldNum"/>
          </p:nvPr>
        </p:nvSpPr>
        <p:spPr>
          <a:ln/>
        </p:spPr>
        <p:txBody>
          <a:bodyPr/>
          <a:lstStyle/>
          <a:p>
            <a:fld id="{640A0782-BF8A-4CAE-A9CA-204096905E6E}" type="slidenum">
              <a:rPr lang="sl-SI" altLang="en-US"/>
              <a:pPr/>
              <a:t>14</a:t>
            </a:fld>
            <a:endParaRPr lang="sl-SI" altLang="en-US"/>
          </a:p>
        </p:txBody>
      </p:sp>
      <p:sp>
        <p:nvSpPr>
          <p:cNvPr id="58369" name="Rectangle 1">
            <a:extLst>
              <a:ext uri="{FF2B5EF4-FFF2-40B4-BE49-F238E27FC236}">
                <a16:creationId xmlns:a16="http://schemas.microsoft.com/office/drawing/2014/main" id="{0FC0BCF1-A548-6E63-FF4D-AE4335F39655}"/>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0" name="Rectangle 2">
            <a:extLst>
              <a:ext uri="{FF2B5EF4-FFF2-40B4-BE49-F238E27FC236}">
                <a16:creationId xmlns:a16="http://schemas.microsoft.com/office/drawing/2014/main" id="{7F54AFFB-EE31-5FAF-710A-4F4987092173}"/>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0974F490-8033-0E9F-6102-84EF5D2A9EB1}"/>
              </a:ext>
            </a:extLst>
          </p:cNvPr>
          <p:cNvSpPr>
            <a:spLocks noGrp="1" noChangeArrowheads="1"/>
          </p:cNvSpPr>
          <p:nvPr>
            <p:ph type="sldNum"/>
          </p:nvPr>
        </p:nvSpPr>
        <p:spPr>
          <a:ln/>
        </p:spPr>
        <p:txBody>
          <a:bodyPr/>
          <a:lstStyle/>
          <a:p>
            <a:fld id="{BDC39B88-0354-4915-ADDC-529C48E75415}" type="slidenum">
              <a:rPr lang="sl-SI" altLang="en-US"/>
              <a:pPr/>
              <a:t>15</a:t>
            </a:fld>
            <a:endParaRPr lang="sl-SI" altLang="en-US"/>
          </a:p>
        </p:txBody>
      </p:sp>
      <p:sp>
        <p:nvSpPr>
          <p:cNvPr id="59393" name="Rectangle 1">
            <a:extLst>
              <a:ext uri="{FF2B5EF4-FFF2-40B4-BE49-F238E27FC236}">
                <a16:creationId xmlns:a16="http://schemas.microsoft.com/office/drawing/2014/main" id="{A3EE7190-1B48-E5B7-7D45-272214D1DCF7}"/>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4" name="Rectangle 2">
            <a:extLst>
              <a:ext uri="{FF2B5EF4-FFF2-40B4-BE49-F238E27FC236}">
                <a16:creationId xmlns:a16="http://schemas.microsoft.com/office/drawing/2014/main" id="{34DD5BBB-04E2-8F6D-7691-7DA2806CE0C2}"/>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0C2A3B79-EFE7-CA66-4342-193F29B11B2C}"/>
              </a:ext>
            </a:extLst>
          </p:cNvPr>
          <p:cNvSpPr>
            <a:spLocks noGrp="1" noChangeArrowheads="1"/>
          </p:cNvSpPr>
          <p:nvPr>
            <p:ph type="sldNum"/>
          </p:nvPr>
        </p:nvSpPr>
        <p:spPr>
          <a:ln/>
        </p:spPr>
        <p:txBody>
          <a:bodyPr/>
          <a:lstStyle/>
          <a:p>
            <a:fld id="{ADE21A9A-1CCC-4B0A-91FA-C7C35BF7C3B2}" type="slidenum">
              <a:rPr lang="sl-SI" altLang="en-US"/>
              <a:pPr/>
              <a:t>16</a:t>
            </a:fld>
            <a:endParaRPr lang="sl-SI" altLang="en-US"/>
          </a:p>
        </p:txBody>
      </p:sp>
      <p:sp>
        <p:nvSpPr>
          <p:cNvPr id="60417" name="Rectangle 1">
            <a:extLst>
              <a:ext uri="{FF2B5EF4-FFF2-40B4-BE49-F238E27FC236}">
                <a16:creationId xmlns:a16="http://schemas.microsoft.com/office/drawing/2014/main" id="{048D3C8E-E776-C757-B23D-80CE39B2CA47}"/>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8" name="Rectangle 2">
            <a:extLst>
              <a:ext uri="{FF2B5EF4-FFF2-40B4-BE49-F238E27FC236}">
                <a16:creationId xmlns:a16="http://schemas.microsoft.com/office/drawing/2014/main" id="{8A7AE92A-2522-ACD6-F892-0873BD243B94}"/>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6710E39C-43B2-AC13-9F3D-229926539BAC}"/>
              </a:ext>
            </a:extLst>
          </p:cNvPr>
          <p:cNvSpPr>
            <a:spLocks noGrp="1" noChangeArrowheads="1"/>
          </p:cNvSpPr>
          <p:nvPr>
            <p:ph type="sldNum"/>
          </p:nvPr>
        </p:nvSpPr>
        <p:spPr>
          <a:ln/>
        </p:spPr>
        <p:txBody>
          <a:bodyPr/>
          <a:lstStyle/>
          <a:p>
            <a:fld id="{15EB964E-C853-49CB-985F-E9CF018B6214}" type="slidenum">
              <a:rPr lang="sl-SI" altLang="en-US"/>
              <a:pPr/>
              <a:t>17</a:t>
            </a:fld>
            <a:endParaRPr lang="sl-SI" altLang="en-US"/>
          </a:p>
        </p:txBody>
      </p:sp>
      <p:sp>
        <p:nvSpPr>
          <p:cNvPr id="61441" name="Rectangle 1">
            <a:extLst>
              <a:ext uri="{FF2B5EF4-FFF2-40B4-BE49-F238E27FC236}">
                <a16:creationId xmlns:a16="http://schemas.microsoft.com/office/drawing/2014/main" id="{41DC4C2F-076A-A7CF-3D81-85E2BFAC0F11}"/>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2" name="Rectangle 2">
            <a:extLst>
              <a:ext uri="{FF2B5EF4-FFF2-40B4-BE49-F238E27FC236}">
                <a16:creationId xmlns:a16="http://schemas.microsoft.com/office/drawing/2014/main" id="{48D05D4D-DC49-96A4-2724-AEB347A47DB3}"/>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3EB6B60A-D4B6-D8F1-67E7-A5E5B5906A57}"/>
              </a:ext>
            </a:extLst>
          </p:cNvPr>
          <p:cNvSpPr>
            <a:spLocks noGrp="1" noChangeArrowheads="1"/>
          </p:cNvSpPr>
          <p:nvPr>
            <p:ph type="sldNum"/>
          </p:nvPr>
        </p:nvSpPr>
        <p:spPr>
          <a:ln/>
        </p:spPr>
        <p:txBody>
          <a:bodyPr/>
          <a:lstStyle/>
          <a:p>
            <a:fld id="{32D6193E-9454-49F5-A683-274DCD6665C0}" type="slidenum">
              <a:rPr lang="sl-SI" altLang="en-US"/>
              <a:pPr/>
              <a:t>18</a:t>
            </a:fld>
            <a:endParaRPr lang="sl-SI" altLang="en-US"/>
          </a:p>
        </p:txBody>
      </p:sp>
      <p:sp>
        <p:nvSpPr>
          <p:cNvPr id="62465" name="Rectangle 1">
            <a:extLst>
              <a:ext uri="{FF2B5EF4-FFF2-40B4-BE49-F238E27FC236}">
                <a16:creationId xmlns:a16="http://schemas.microsoft.com/office/drawing/2014/main" id="{07BC02B9-5A8A-828F-835D-1AE2D6DFBF38}"/>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6" name="Rectangle 2">
            <a:extLst>
              <a:ext uri="{FF2B5EF4-FFF2-40B4-BE49-F238E27FC236}">
                <a16:creationId xmlns:a16="http://schemas.microsoft.com/office/drawing/2014/main" id="{1192BFD9-F588-92E2-7048-1335F5D4EF8B}"/>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3801CBFD-61A7-F013-0F03-57617FDE5F95}"/>
              </a:ext>
            </a:extLst>
          </p:cNvPr>
          <p:cNvSpPr>
            <a:spLocks noGrp="1" noChangeArrowheads="1"/>
          </p:cNvSpPr>
          <p:nvPr>
            <p:ph type="sldNum"/>
          </p:nvPr>
        </p:nvSpPr>
        <p:spPr>
          <a:ln/>
        </p:spPr>
        <p:txBody>
          <a:bodyPr/>
          <a:lstStyle/>
          <a:p>
            <a:fld id="{B8836D63-F863-43D9-8612-698FA70919FC}" type="slidenum">
              <a:rPr lang="sl-SI" altLang="en-US"/>
              <a:pPr/>
              <a:t>19</a:t>
            </a:fld>
            <a:endParaRPr lang="sl-SI" altLang="en-US"/>
          </a:p>
        </p:txBody>
      </p:sp>
      <p:sp>
        <p:nvSpPr>
          <p:cNvPr id="63489" name="Rectangle 1">
            <a:extLst>
              <a:ext uri="{FF2B5EF4-FFF2-40B4-BE49-F238E27FC236}">
                <a16:creationId xmlns:a16="http://schemas.microsoft.com/office/drawing/2014/main" id="{DF0827D3-8C78-B0AC-4AE9-7AF9EC0B2555}"/>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3490" name="Rectangle 2">
            <a:extLst>
              <a:ext uri="{FF2B5EF4-FFF2-40B4-BE49-F238E27FC236}">
                <a16:creationId xmlns:a16="http://schemas.microsoft.com/office/drawing/2014/main" id="{53D34480-D519-73BB-C8C9-19D163B8F7FB}"/>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842F9CE8-896E-D093-0C31-68D1AD8CA224}"/>
              </a:ext>
            </a:extLst>
          </p:cNvPr>
          <p:cNvSpPr>
            <a:spLocks noGrp="1" noChangeArrowheads="1"/>
          </p:cNvSpPr>
          <p:nvPr>
            <p:ph type="sldNum"/>
          </p:nvPr>
        </p:nvSpPr>
        <p:spPr>
          <a:ln/>
        </p:spPr>
        <p:txBody>
          <a:bodyPr/>
          <a:lstStyle/>
          <a:p>
            <a:fld id="{9E80E390-02E9-4B44-B450-E6A360E18663}" type="slidenum">
              <a:rPr lang="sl-SI" altLang="en-US"/>
              <a:pPr/>
              <a:t>2</a:t>
            </a:fld>
            <a:endParaRPr lang="sl-SI" altLang="en-US"/>
          </a:p>
        </p:txBody>
      </p:sp>
      <p:sp>
        <p:nvSpPr>
          <p:cNvPr id="46081" name="Rectangle 1">
            <a:extLst>
              <a:ext uri="{FF2B5EF4-FFF2-40B4-BE49-F238E27FC236}">
                <a16:creationId xmlns:a16="http://schemas.microsoft.com/office/drawing/2014/main" id="{6B531BEC-3E68-4850-30D7-87019F7261A1}"/>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2" name="Rectangle 2">
            <a:extLst>
              <a:ext uri="{FF2B5EF4-FFF2-40B4-BE49-F238E27FC236}">
                <a16:creationId xmlns:a16="http://schemas.microsoft.com/office/drawing/2014/main" id="{236C5462-910A-DB09-7588-483DB685C8C8}"/>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77D10D21-8DAF-CCBF-9369-86BD06E10EC4}"/>
              </a:ext>
            </a:extLst>
          </p:cNvPr>
          <p:cNvSpPr>
            <a:spLocks noGrp="1" noChangeArrowheads="1"/>
          </p:cNvSpPr>
          <p:nvPr>
            <p:ph type="sldNum"/>
          </p:nvPr>
        </p:nvSpPr>
        <p:spPr>
          <a:ln/>
        </p:spPr>
        <p:txBody>
          <a:bodyPr/>
          <a:lstStyle/>
          <a:p>
            <a:fld id="{2D4B209A-C73D-4079-8A8F-81C3F5898718}" type="slidenum">
              <a:rPr lang="sl-SI" altLang="en-US"/>
              <a:pPr/>
              <a:t>20</a:t>
            </a:fld>
            <a:endParaRPr lang="sl-SI" altLang="en-US"/>
          </a:p>
        </p:txBody>
      </p:sp>
      <p:sp>
        <p:nvSpPr>
          <p:cNvPr id="64513" name="Rectangle 1">
            <a:extLst>
              <a:ext uri="{FF2B5EF4-FFF2-40B4-BE49-F238E27FC236}">
                <a16:creationId xmlns:a16="http://schemas.microsoft.com/office/drawing/2014/main" id="{7A7B15E1-2117-9FBD-7AF0-B9F833B3FE62}"/>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4" name="Rectangle 2">
            <a:extLst>
              <a:ext uri="{FF2B5EF4-FFF2-40B4-BE49-F238E27FC236}">
                <a16:creationId xmlns:a16="http://schemas.microsoft.com/office/drawing/2014/main" id="{D1AAFA98-9265-1735-4619-3369029AC4EA}"/>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FE551D67-4522-11E2-D4E1-300450362E32}"/>
              </a:ext>
            </a:extLst>
          </p:cNvPr>
          <p:cNvSpPr>
            <a:spLocks noGrp="1" noChangeArrowheads="1"/>
          </p:cNvSpPr>
          <p:nvPr>
            <p:ph type="sldNum"/>
          </p:nvPr>
        </p:nvSpPr>
        <p:spPr>
          <a:ln/>
        </p:spPr>
        <p:txBody>
          <a:bodyPr/>
          <a:lstStyle/>
          <a:p>
            <a:fld id="{CC3393CD-9790-43EF-9277-BF702D3862A2}" type="slidenum">
              <a:rPr lang="sl-SI" altLang="en-US"/>
              <a:pPr/>
              <a:t>21</a:t>
            </a:fld>
            <a:endParaRPr lang="sl-SI" altLang="en-US"/>
          </a:p>
        </p:txBody>
      </p:sp>
      <p:sp>
        <p:nvSpPr>
          <p:cNvPr id="65537" name="Rectangle 1">
            <a:extLst>
              <a:ext uri="{FF2B5EF4-FFF2-40B4-BE49-F238E27FC236}">
                <a16:creationId xmlns:a16="http://schemas.microsoft.com/office/drawing/2014/main" id="{817AB7C2-CDD9-34EE-A03D-00783E432DFE}"/>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38" name="Rectangle 2">
            <a:extLst>
              <a:ext uri="{FF2B5EF4-FFF2-40B4-BE49-F238E27FC236}">
                <a16:creationId xmlns:a16="http://schemas.microsoft.com/office/drawing/2014/main" id="{3316B1E9-828E-C5E1-BBBA-645F2BE2D2F2}"/>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42968380-F96B-59F5-6B74-59DC6B5D7EF2}"/>
              </a:ext>
            </a:extLst>
          </p:cNvPr>
          <p:cNvSpPr>
            <a:spLocks noGrp="1" noChangeArrowheads="1"/>
          </p:cNvSpPr>
          <p:nvPr>
            <p:ph type="sldNum"/>
          </p:nvPr>
        </p:nvSpPr>
        <p:spPr>
          <a:ln/>
        </p:spPr>
        <p:txBody>
          <a:bodyPr/>
          <a:lstStyle/>
          <a:p>
            <a:fld id="{4E3D142A-1379-4274-A2DF-5780C0BB902D}" type="slidenum">
              <a:rPr lang="sl-SI" altLang="en-US"/>
              <a:pPr/>
              <a:t>22</a:t>
            </a:fld>
            <a:endParaRPr lang="sl-SI" altLang="en-US"/>
          </a:p>
        </p:txBody>
      </p:sp>
      <p:sp>
        <p:nvSpPr>
          <p:cNvPr id="66561" name="Rectangle 1">
            <a:extLst>
              <a:ext uri="{FF2B5EF4-FFF2-40B4-BE49-F238E27FC236}">
                <a16:creationId xmlns:a16="http://schemas.microsoft.com/office/drawing/2014/main" id="{168D2906-7667-D9A8-29F1-F26985312ABC}"/>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6562" name="Rectangle 2">
            <a:extLst>
              <a:ext uri="{FF2B5EF4-FFF2-40B4-BE49-F238E27FC236}">
                <a16:creationId xmlns:a16="http://schemas.microsoft.com/office/drawing/2014/main" id="{35335A15-BBD7-DACE-2B4F-5B00A1EF168B}"/>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C1D9BB35-D125-5856-2DEA-DB32F2A7CC20}"/>
              </a:ext>
            </a:extLst>
          </p:cNvPr>
          <p:cNvSpPr>
            <a:spLocks noGrp="1" noChangeArrowheads="1"/>
          </p:cNvSpPr>
          <p:nvPr>
            <p:ph type="sldNum"/>
          </p:nvPr>
        </p:nvSpPr>
        <p:spPr>
          <a:ln/>
        </p:spPr>
        <p:txBody>
          <a:bodyPr/>
          <a:lstStyle/>
          <a:p>
            <a:fld id="{70A911A3-66D5-4492-B84A-DBBBF9C31B54}" type="slidenum">
              <a:rPr lang="sl-SI" altLang="en-US"/>
              <a:pPr/>
              <a:t>23</a:t>
            </a:fld>
            <a:endParaRPr lang="sl-SI" altLang="en-US"/>
          </a:p>
        </p:txBody>
      </p:sp>
      <p:sp>
        <p:nvSpPr>
          <p:cNvPr id="67585" name="Rectangle 1">
            <a:extLst>
              <a:ext uri="{FF2B5EF4-FFF2-40B4-BE49-F238E27FC236}">
                <a16:creationId xmlns:a16="http://schemas.microsoft.com/office/drawing/2014/main" id="{E7136FD1-A806-1020-03C6-CAB8CD7E1CBB}"/>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7586" name="Rectangle 2">
            <a:extLst>
              <a:ext uri="{FF2B5EF4-FFF2-40B4-BE49-F238E27FC236}">
                <a16:creationId xmlns:a16="http://schemas.microsoft.com/office/drawing/2014/main" id="{7AAE20E1-6BF0-05C4-45BB-EEB81FA4DC3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3B37C7AF-A10C-5FE3-856F-41291564CDA7}"/>
              </a:ext>
            </a:extLst>
          </p:cNvPr>
          <p:cNvSpPr>
            <a:spLocks noGrp="1" noChangeArrowheads="1"/>
          </p:cNvSpPr>
          <p:nvPr>
            <p:ph type="sldNum"/>
          </p:nvPr>
        </p:nvSpPr>
        <p:spPr>
          <a:ln/>
        </p:spPr>
        <p:txBody>
          <a:bodyPr/>
          <a:lstStyle/>
          <a:p>
            <a:fld id="{ADD64A55-E833-4C55-B65D-4D167B918DE0}" type="slidenum">
              <a:rPr lang="sl-SI" altLang="en-US"/>
              <a:pPr/>
              <a:t>24</a:t>
            </a:fld>
            <a:endParaRPr lang="sl-SI" altLang="en-US"/>
          </a:p>
        </p:txBody>
      </p:sp>
      <p:sp>
        <p:nvSpPr>
          <p:cNvPr id="68609" name="Rectangle 1">
            <a:extLst>
              <a:ext uri="{FF2B5EF4-FFF2-40B4-BE49-F238E27FC236}">
                <a16:creationId xmlns:a16="http://schemas.microsoft.com/office/drawing/2014/main" id="{5582A2A0-0D14-BEB3-293F-FF1D65D8B185}"/>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0" name="Rectangle 2">
            <a:extLst>
              <a:ext uri="{FF2B5EF4-FFF2-40B4-BE49-F238E27FC236}">
                <a16:creationId xmlns:a16="http://schemas.microsoft.com/office/drawing/2014/main" id="{CDB0D52B-7677-B097-F4BA-E13A83032ACF}"/>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FB2087F7-E459-4F9D-B78B-2868008C86BF}"/>
              </a:ext>
            </a:extLst>
          </p:cNvPr>
          <p:cNvSpPr>
            <a:spLocks noGrp="1" noChangeArrowheads="1"/>
          </p:cNvSpPr>
          <p:nvPr>
            <p:ph type="sldNum"/>
          </p:nvPr>
        </p:nvSpPr>
        <p:spPr>
          <a:ln/>
        </p:spPr>
        <p:txBody>
          <a:bodyPr/>
          <a:lstStyle/>
          <a:p>
            <a:fld id="{65FA9A5E-0DD6-4BB4-97BC-75B7F37D9683}" type="slidenum">
              <a:rPr lang="sl-SI" altLang="en-US"/>
              <a:pPr/>
              <a:t>25</a:t>
            </a:fld>
            <a:endParaRPr lang="sl-SI" altLang="en-US"/>
          </a:p>
        </p:txBody>
      </p:sp>
      <p:sp>
        <p:nvSpPr>
          <p:cNvPr id="69633" name="Rectangle 1">
            <a:extLst>
              <a:ext uri="{FF2B5EF4-FFF2-40B4-BE49-F238E27FC236}">
                <a16:creationId xmlns:a16="http://schemas.microsoft.com/office/drawing/2014/main" id="{763EB7DE-9106-9E88-5FD7-F43392B3E945}"/>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9634" name="Rectangle 2">
            <a:extLst>
              <a:ext uri="{FF2B5EF4-FFF2-40B4-BE49-F238E27FC236}">
                <a16:creationId xmlns:a16="http://schemas.microsoft.com/office/drawing/2014/main" id="{573B82AF-1B68-28D8-9B54-C8E1E82D5FCA}"/>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3ED9FF09-0CEB-E2BE-45B1-80563C2CF654}"/>
              </a:ext>
            </a:extLst>
          </p:cNvPr>
          <p:cNvSpPr>
            <a:spLocks noGrp="1" noChangeArrowheads="1"/>
          </p:cNvSpPr>
          <p:nvPr>
            <p:ph type="sldNum"/>
          </p:nvPr>
        </p:nvSpPr>
        <p:spPr>
          <a:ln/>
        </p:spPr>
        <p:txBody>
          <a:bodyPr/>
          <a:lstStyle/>
          <a:p>
            <a:fld id="{A1709126-CA2F-418B-A8BD-B17A0E86DF71}" type="slidenum">
              <a:rPr lang="sl-SI" altLang="en-US"/>
              <a:pPr/>
              <a:t>26</a:t>
            </a:fld>
            <a:endParaRPr lang="sl-SI" altLang="en-US"/>
          </a:p>
        </p:txBody>
      </p:sp>
      <p:sp>
        <p:nvSpPr>
          <p:cNvPr id="70657" name="Rectangle 1">
            <a:extLst>
              <a:ext uri="{FF2B5EF4-FFF2-40B4-BE49-F238E27FC236}">
                <a16:creationId xmlns:a16="http://schemas.microsoft.com/office/drawing/2014/main" id="{7DE2E966-0CBC-326E-BD7E-6BBC8F7CCFA6}"/>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0658" name="Rectangle 2">
            <a:extLst>
              <a:ext uri="{FF2B5EF4-FFF2-40B4-BE49-F238E27FC236}">
                <a16:creationId xmlns:a16="http://schemas.microsoft.com/office/drawing/2014/main" id="{539DF254-5011-D72D-0ED4-744E3DC5D4F2}"/>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1768E3C4-A5E4-0510-5434-3FEB029E7F87}"/>
              </a:ext>
            </a:extLst>
          </p:cNvPr>
          <p:cNvSpPr>
            <a:spLocks noGrp="1" noChangeArrowheads="1"/>
          </p:cNvSpPr>
          <p:nvPr>
            <p:ph type="sldNum"/>
          </p:nvPr>
        </p:nvSpPr>
        <p:spPr>
          <a:ln/>
        </p:spPr>
        <p:txBody>
          <a:bodyPr/>
          <a:lstStyle/>
          <a:p>
            <a:fld id="{17995D44-61A0-472F-8886-1E3D64A186D1}" type="slidenum">
              <a:rPr lang="sl-SI" altLang="en-US"/>
              <a:pPr/>
              <a:t>27</a:t>
            </a:fld>
            <a:endParaRPr lang="sl-SI" altLang="en-US"/>
          </a:p>
        </p:txBody>
      </p:sp>
      <p:sp>
        <p:nvSpPr>
          <p:cNvPr id="71681" name="Rectangle 1">
            <a:extLst>
              <a:ext uri="{FF2B5EF4-FFF2-40B4-BE49-F238E27FC236}">
                <a16:creationId xmlns:a16="http://schemas.microsoft.com/office/drawing/2014/main" id="{288ABFBB-88F5-78E4-54F6-81B4A9D9AAEA}"/>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682" name="Rectangle 2">
            <a:extLst>
              <a:ext uri="{FF2B5EF4-FFF2-40B4-BE49-F238E27FC236}">
                <a16:creationId xmlns:a16="http://schemas.microsoft.com/office/drawing/2014/main" id="{D91571CF-2AF3-3CD4-71E2-B4F7925D6B8E}"/>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9081E1C4-DCD0-7D6F-C2E6-34CEBAD9C0AE}"/>
              </a:ext>
            </a:extLst>
          </p:cNvPr>
          <p:cNvSpPr>
            <a:spLocks noGrp="1" noChangeArrowheads="1"/>
          </p:cNvSpPr>
          <p:nvPr>
            <p:ph type="sldNum"/>
          </p:nvPr>
        </p:nvSpPr>
        <p:spPr>
          <a:ln/>
        </p:spPr>
        <p:txBody>
          <a:bodyPr/>
          <a:lstStyle/>
          <a:p>
            <a:fld id="{991E3C7B-D225-4A71-B823-DCA4776D4488}" type="slidenum">
              <a:rPr lang="sl-SI" altLang="en-US"/>
              <a:pPr/>
              <a:t>28</a:t>
            </a:fld>
            <a:endParaRPr lang="sl-SI" altLang="en-US"/>
          </a:p>
        </p:txBody>
      </p:sp>
      <p:sp>
        <p:nvSpPr>
          <p:cNvPr id="72705" name="Rectangle 1">
            <a:extLst>
              <a:ext uri="{FF2B5EF4-FFF2-40B4-BE49-F238E27FC236}">
                <a16:creationId xmlns:a16="http://schemas.microsoft.com/office/drawing/2014/main" id="{D8D7EF5B-AD8A-199F-0E9F-059E821270B4}"/>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06" name="Rectangle 2">
            <a:extLst>
              <a:ext uri="{FF2B5EF4-FFF2-40B4-BE49-F238E27FC236}">
                <a16:creationId xmlns:a16="http://schemas.microsoft.com/office/drawing/2014/main" id="{B51E2CCB-7E0B-EC9C-4F3F-4A01F302428B}"/>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1AC79756-7DEC-33ED-7CE0-AFD9273D0545}"/>
              </a:ext>
            </a:extLst>
          </p:cNvPr>
          <p:cNvSpPr>
            <a:spLocks noGrp="1" noChangeArrowheads="1"/>
          </p:cNvSpPr>
          <p:nvPr>
            <p:ph type="sldNum"/>
          </p:nvPr>
        </p:nvSpPr>
        <p:spPr>
          <a:ln/>
        </p:spPr>
        <p:txBody>
          <a:bodyPr/>
          <a:lstStyle/>
          <a:p>
            <a:fld id="{FAE72C99-A2CC-43D4-9CA1-48792D3078AC}" type="slidenum">
              <a:rPr lang="sl-SI" altLang="en-US"/>
              <a:pPr/>
              <a:t>29</a:t>
            </a:fld>
            <a:endParaRPr lang="sl-SI" altLang="en-US"/>
          </a:p>
        </p:txBody>
      </p:sp>
      <p:sp>
        <p:nvSpPr>
          <p:cNvPr id="73729" name="Rectangle 1">
            <a:extLst>
              <a:ext uri="{FF2B5EF4-FFF2-40B4-BE49-F238E27FC236}">
                <a16:creationId xmlns:a16="http://schemas.microsoft.com/office/drawing/2014/main" id="{183620FB-D42F-F741-C0AA-21E8D68E93D1}"/>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0" name="Rectangle 2">
            <a:extLst>
              <a:ext uri="{FF2B5EF4-FFF2-40B4-BE49-F238E27FC236}">
                <a16:creationId xmlns:a16="http://schemas.microsoft.com/office/drawing/2014/main" id="{4B4E96CA-1AA9-F901-2CC4-5F90E0D19832}"/>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122CCCC3-18AB-5300-5C4E-9984A4DF65A9}"/>
              </a:ext>
            </a:extLst>
          </p:cNvPr>
          <p:cNvSpPr>
            <a:spLocks noGrp="1" noChangeArrowheads="1"/>
          </p:cNvSpPr>
          <p:nvPr>
            <p:ph type="sldNum"/>
          </p:nvPr>
        </p:nvSpPr>
        <p:spPr>
          <a:ln/>
        </p:spPr>
        <p:txBody>
          <a:bodyPr/>
          <a:lstStyle/>
          <a:p>
            <a:fld id="{033946A5-69D5-4D10-A724-CAA20DF9B657}" type="slidenum">
              <a:rPr lang="sl-SI" altLang="en-US"/>
              <a:pPr/>
              <a:t>3</a:t>
            </a:fld>
            <a:endParaRPr lang="sl-SI" altLang="en-US"/>
          </a:p>
        </p:txBody>
      </p:sp>
      <p:sp>
        <p:nvSpPr>
          <p:cNvPr id="47105" name="Rectangle 1">
            <a:extLst>
              <a:ext uri="{FF2B5EF4-FFF2-40B4-BE49-F238E27FC236}">
                <a16:creationId xmlns:a16="http://schemas.microsoft.com/office/drawing/2014/main" id="{4786C042-ADDC-EB54-6CDE-00E51463A2B2}"/>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6" name="Rectangle 2">
            <a:extLst>
              <a:ext uri="{FF2B5EF4-FFF2-40B4-BE49-F238E27FC236}">
                <a16:creationId xmlns:a16="http://schemas.microsoft.com/office/drawing/2014/main" id="{59038A24-5014-C85A-9918-C0598E54150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EC171C67-168B-8863-81F6-CB5893FF09F7}"/>
              </a:ext>
            </a:extLst>
          </p:cNvPr>
          <p:cNvSpPr>
            <a:spLocks noGrp="1" noChangeArrowheads="1"/>
          </p:cNvSpPr>
          <p:nvPr>
            <p:ph type="sldNum"/>
          </p:nvPr>
        </p:nvSpPr>
        <p:spPr>
          <a:ln/>
        </p:spPr>
        <p:txBody>
          <a:bodyPr/>
          <a:lstStyle/>
          <a:p>
            <a:fld id="{196C97DF-187A-4103-A728-5D3284994672}" type="slidenum">
              <a:rPr lang="sl-SI" altLang="en-US"/>
              <a:pPr/>
              <a:t>30</a:t>
            </a:fld>
            <a:endParaRPr lang="sl-SI" altLang="en-US"/>
          </a:p>
        </p:txBody>
      </p:sp>
      <p:sp>
        <p:nvSpPr>
          <p:cNvPr id="74753" name="Rectangle 1">
            <a:extLst>
              <a:ext uri="{FF2B5EF4-FFF2-40B4-BE49-F238E27FC236}">
                <a16:creationId xmlns:a16="http://schemas.microsoft.com/office/drawing/2014/main" id="{BE7B3257-F711-35EA-5294-19AB7CE2F6D2}"/>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4" name="Rectangle 2">
            <a:extLst>
              <a:ext uri="{FF2B5EF4-FFF2-40B4-BE49-F238E27FC236}">
                <a16:creationId xmlns:a16="http://schemas.microsoft.com/office/drawing/2014/main" id="{53E50A38-3119-5749-1DF2-44FCDFE1D886}"/>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E3E15E16-5F5F-9F1A-5ADD-EBD2FD5B30BF}"/>
              </a:ext>
            </a:extLst>
          </p:cNvPr>
          <p:cNvSpPr>
            <a:spLocks noGrp="1" noChangeArrowheads="1"/>
          </p:cNvSpPr>
          <p:nvPr>
            <p:ph type="sldNum"/>
          </p:nvPr>
        </p:nvSpPr>
        <p:spPr>
          <a:ln/>
        </p:spPr>
        <p:txBody>
          <a:bodyPr/>
          <a:lstStyle/>
          <a:p>
            <a:fld id="{02E152CD-20A4-46CA-9F2A-52E49A40C2AC}" type="slidenum">
              <a:rPr lang="sl-SI" altLang="en-US"/>
              <a:pPr/>
              <a:t>31</a:t>
            </a:fld>
            <a:endParaRPr lang="sl-SI" altLang="en-US"/>
          </a:p>
        </p:txBody>
      </p:sp>
      <p:sp>
        <p:nvSpPr>
          <p:cNvPr id="75777" name="Rectangle 1">
            <a:extLst>
              <a:ext uri="{FF2B5EF4-FFF2-40B4-BE49-F238E27FC236}">
                <a16:creationId xmlns:a16="http://schemas.microsoft.com/office/drawing/2014/main" id="{38234626-CC83-B762-45EB-F59840918569}"/>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78" name="Rectangle 2">
            <a:extLst>
              <a:ext uri="{FF2B5EF4-FFF2-40B4-BE49-F238E27FC236}">
                <a16:creationId xmlns:a16="http://schemas.microsoft.com/office/drawing/2014/main" id="{C03A44A2-F2D6-CFD8-1E62-5AE4107B4BEA}"/>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006B6186-AB94-152A-C928-4A3FA6FD6898}"/>
              </a:ext>
            </a:extLst>
          </p:cNvPr>
          <p:cNvSpPr>
            <a:spLocks noGrp="1" noChangeArrowheads="1"/>
          </p:cNvSpPr>
          <p:nvPr>
            <p:ph type="sldNum"/>
          </p:nvPr>
        </p:nvSpPr>
        <p:spPr>
          <a:ln/>
        </p:spPr>
        <p:txBody>
          <a:bodyPr/>
          <a:lstStyle/>
          <a:p>
            <a:fld id="{36D030E9-FDFF-46D2-AA75-86F8C21943D8}" type="slidenum">
              <a:rPr lang="sl-SI" altLang="en-US"/>
              <a:pPr/>
              <a:t>32</a:t>
            </a:fld>
            <a:endParaRPr lang="sl-SI" altLang="en-US"/>
          </a:p>
        </p:txBody>
      </p:sp>
      <p:sp>
        <p:nvSpPr>
          <p:cNvPr id="76801" name="Rectangle 1">
            <a:extLst>
              <a:ext uri="{FF2B5EF4-FFF2-40B4-BE49-F238E27FC236}">
                <a16:creationId xmlns:a16="http://schemas.microsoft.com/office/drawing/2014/main" id="{FBCB00EE-C616-5F14-E839-7132D59EEB2F}"/>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6802" name="Rectangle 2">
            <a:extLst>
              <a:ext uri="{FF2B5EF4-FFF2-40B4-BE49-F238E27FC236}">
                <a16:creationId xmlns:a16="http://schemas.microsoft.com/office/drawing/2014/main" id="{51DC94B4-D633-2E76-876A-6F031354E49D}"/>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B79A5913-11D4-15C7-3E2D-2A517453D27F}"/>
              </a:ext>
            </a:extLst>
          </p:cNvPr>
          <p:cNvSpPr>
            <a:spLocks noGrp="1" noChangeArrowheads="1"/>
          </p:cNvSpPr>
          <p:nvPr>
            <p:ph type="sldNum"/>
          </p:nvPr>
        </p:nvSpPr>
        <p:spPr>
          <a:ln/>
        </p:spPr>
        <p:txBody>
          <a:bodyPr/>
          <a:lstStyle/>
          <a:p>
            <a:fld id="{D49C79DA-94D8-44E1-9AA3-29B57C812670}" type="slidenum">
              <a:rPr lang="sl-SI" altLang="en-US"/>
              <a:pPr/>
              <a:t>33</a:t>
            </a:fld>
            <a:endParaRPr lang="sl-SI" altLang="en-US"/>
          </a:p>
        </p:txBody>
      </p:sp>
      <p:sp>
        <p:nvSpPr>
          <p:cNvPr id="77825" name="Rectangle 1">
            <a:extLst>
              <a:ext uri="{FF2B5EF4-FFF2-40B4-BE49-F238E27FC236}">
                <a16:creationId xmlns:a16="http://schemas.microsoft.com/office/drawing/2014/main" id="{01F9A8A8-E64A-1A9A-BF2B-70E03725A9A2}"/>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7826" name="Rectangle 2">
            <a:extLst>
              <a:ext uri="{FF2B5EF4-FFF2-40B4-BE49-F238E27FC236}">
                <a16:creationId xmlns:a16="http://schemas.microsoft.com/office/drawing/2014/main" id="{376F21FA-F692-527B-26DA-0541916AC31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54B132CC-CFBD-FF02-5CE1-0161244E917E}"/>
              </a:ext>
            </a:extLst>
          </p:cNvPr>
          <p:cNvSpPr>
            <a:spLocks noGrp="1" noChangeArrowheads="1"/>
          </p:cNvSpPr>
          <p:nvPr>
            <p:ph type="sldNum"/>
          </p:nvPr>
        </p:nvSpPr>
        <p:spPr>
          <a:ln/>
        </p:spPr>
        <p:txBody>
          <a:bodyPr/>
          <a:lstStyle/>
          <a:p>
            <a:fld id="{B642E289-E2B9-4C33-AC26-8B9DA2B880A9}" type="slidenum">
              <a:rPr lang="sl-SI" altLang="en-US"/>
              <a:pPr/>
              <a:t>34</a:t>
            </a:fld>
            <a:endParaRPr lang="sl-SI" altLang="en-US"/>
          </a:p>
        </p:txBody>
      </p:sp>
      <p:sp>
        <p:nvSpPr>
          <p:cNvPr id="78849" name="Rectangle 1">
            <a:extLst>
              <a:ext uri="{FF2B5EF4-FFF2-40B4-BE49-F238E27FC236}">
                <a16:creationId xmlns:a16="http://schemas.microsoft.com/office/drawing/2014/main" id="{BFF0CEFA-26F0-29AD-04E3-CED40F9CDB21}"/>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8850" name="Rectangle 2">
            <a:extLst>
              <a:ext uri="{FF2B5EF4-FFF2-40B4-BE49-F238E27FC236}">
                <a16:creationId xmlns:a16="http://schemas.microsoft.com/office/drawing/2014/main" id="{DD7106DD-D38C-15D9-A482-3DE6D8F1F95E}"/>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511BE764-BAD3-5464-9FD6-4B1BA9F2F7FD}"/>
              </a:ext>
            </a:extLst>
          </p:cNvPr>
          <p:cNvSpPr>
            <a:spLocks noGrp="1" noChangeArrowheads="1"/>
          </p:cNvSpPr>
          <p:nvPr>
            <p:ph type="sldNum"/>
          </p:nvPr>
        </p:nvSpPr>
        <p:spPr>
          <a:ln/>
        </p:spPr>
        <p:txBody>
          <a:bodyPr/>
          <a:lstStyle/>
          <a:p>
            <a:fld id="{04B417C0-AA15-4086-9B91-1B786BA36ACC}" type="slidenum">
              <a:rPr lang="sl-SI" altLang="en-US"/>
              <a:pPr/>
              <a:t>35</a:t>
            </a:fld>
            <a:endParaRPr lang="sl-SI" altLang="en-US"/>
          </a:p>
        </p:txBody>
      </p:sp>
      <p:sp>
        <p:nvSpPr>
          <p:cNvPr id="79873" name="Rectangle 1">
            <a:extLst>
              <a:ext uri="{FF2B5EF4-FFF2-40B4-BE49-F238E27FC236}">
                <a16:creationId xmlns:a16="http://schemas.microsoft.com/office/drawing/2014/main" id="{C69A90DB-AE03-BEB6-CB4F-E24EA9D7E0FD}"/>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9874" name="Rectangle 2">
            <a:extLst>
              <a:ext uri="{FF2B5EF4-FFF2-40B4-BE49-F238E27FC236}">
                <a16:creationId xmlns:a16="http://schemas.microsoft.com/office/drawing/2014/main" id="{AF01CCBA-EB13-2CCC-6C4C-7280369C1E55}"/>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0C495C6F-4B58-AEE5-65F3-3F556AA44E45}"/>
              </a:ext>
            </a:extLst>
          </p:cNvPr>
          <p:cNvSpPr>
            <a:spLocks noGrp="1" noChangeArrowheads="1"/>
          </p:cNvSpPr>
          <p:nvPr>
            <p:ph type="sldNum"/>
          </p:nvPr>
        </p:nvSpPr>
        <p:spPr>
          <a:ln/>
        </p:spPr>
        <p:txBody>
          <a:bodyPr/>
          <a:lstStyle/>
          <a:p>
            <a:fld id="{B11D3E79-20AC-440A-964B-F7336C89E40D}" type="slidenum">
              <a:rPr lang="sl-SI" altLang="en-US"/>
              <a:pPr/>
              <a:t>36</a:t>
            </a:fld>
            <a:endParaRPr lang="sl-SI" altLang="en-US"/>
          </a:p>
        </p:txBody>
      </p:sp>
      <p:sp>
        <p:nvSpPr>
          <p:cNvPr id="80897" name="Rectangle 1">
            <a:extLst>
              <a:ext uri="{FF2B5EF4-FFF2-40B4-BE49-F238E27FC236}">
                <a16:creationId xmlns:a16="http://schemas.microsoft.com/office/drawing/2014/main" id="{7690D52E-71D7-B7C8-FB41-4871C8E2CAD5}"/>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0898" name="Rectangle 2">
            <a:extLst>
              <a:ext uri="{FF2B5EF4-FFF2-40B4-BE49-F238E27FC236}">
                <a16:creationId xmlns:a16="http://schemas.microsoft.com/office/drawing/2014/main" id="{1EE11071-AF2C-19CA-1FD1-503536942B2E}"/>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0E0A8386-6A49-1255-F7FE-4F9FF6382299}"/>
              </a:ext>
            </a:extLst>
          </p:cNvPr>
          <p:cNvSpPr>
            <a:spLocks noGrp="1" noChangeArrowheads="1"/>
          </p:cNvSpPr>
          <p:nvPr>
            <p:ph type="sldNum"/>
          </p:nvPr>
        </p:nvSpPr>
        <p:spPr>
          <a:ln/>
        </p:spPr>
        <p:txBody>
          <a:bodyPr/>
          <a:lstStyle/>
          <a:p>
            <a:fld id="{366A0F39-7CA4-424E-A026-3D738B12CCB6}" type="slidenum">
              <a:rPr lang="sl-SI" altLang="en-US"/>
              <a:pPr/>
              <a:t>37</a:t>
            </a:fld>
            <a:endParaRPr lang="sl-SI" altLang="en-US"/>
          </a:p>
        </p:txBody>
      </p:sp>
      <p:sp>
        <p:nvSpPr>
          <p:cNvPr id="81921" name="Rectangle 1">
            <a:extLst>
              <a:ext uri="{FF2B5EF4-FFF2-40B4-BE49-F238E27FC236}">
                <a16:creationId xmlns:a16="http://schemas.microsoft.com/office/drawing/2014/main" id="{84DE3428-78B3-3A68-ADFE-D2B400FF3114}"/>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22" name="Rectangle 2">
            <a:extLst>
              <a:ext uri="{FF2B5EF4-FFF2-40B4-BE49-F238E27FC236}">
                <a16:creationId xmlns:a16="http://schemas.microsoft.com/office/drawing/2014/main" id="{D1507DC6-0E5F-F3E4-D246-D89B58B927F3}"/>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1239F19C-58E1-4A62-8031-E09828EFCE82}"/>
              </a:ext>
            </a:extLst>
          </p:cNvPr>
          <p:cNvSpPr>
            <a:spLocks noGrp="1" noChangeArrowheads="1"/>
          </p:cNvSpPr>
          <p:nvPr>
            <p:ph type="sldNum"/>
          </p:nvPr>
        </p:nvSpPr>
        <p:spPr>
          <a:ln/>
        </p:spPr>
        <p:txBody>
          <a:bodyPr/>
          <a:lstStyle/>
          <a:p>
            <a:fld id="{9BB3D633-33B6-4CE3-9284-D96B212E09A1}" type="slidenum">
              <a:rPr lang="sl-SI" altLang="en-US"/>
              <a:pPr/>
              <a:t>38</a:t>
            </a:fld>
            <a:endParaRPr lang="sl-SI" altLang="en-US"/>
          </a:p>
        </p:txBody>
      </p:sp>
      <p:sp>
        <p:nvSpPr>
          <p:cNvPr id="82945" name="Rectangle 1">
            <a:extLst>
              <a:ext uri="{FF2B5EF4-FFF2-40B4-BE49-F238E27FC236}">
                <a16:creationId xmlns:a16="http://schemas.microsoft.com/office/drawing/2014/main" id="{8DAB9698-DFB0-E010-29FE-8E12E735DF9B}"/>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2946" name="Rectangle 2">
            <a:extLst>
              <a:ext uri="{FF2B5EF4-FFF2-40B4-BE49-F238E27FC236}">
                <a16:creationId xmlns:a16="http://schemas.microsoft.com/office/drawing/2014/main" id="{AA73BD62-5589-BC89-5BD4-E105396714B6}"/>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C03B1C1D-B906-A9E6-1031-009E0427C45E}"/>
              </a:ext>
            </a:extLst>
          </p:cNvPr>
          <p:cNvSpPr>
            <a:spLocks noGrp="1" noChangeArrowheads="1"/>
          </p:cNvSpPr>
          <p:nvPr>
            <p:ph type="sldNum"/>
          </p:nvPr>
        </p:nvSpPr>
        <p:spPr>
          <a:ln/>
        </p:spPr>
        <p:txBody>
          <a:bodyPr/>
          <a:lstStyle/>
          <a:p>
            <a:fld id="{42168C7E-17C6-4BED-85B8-291AA3CC6194}" type="slidenum">
              <a:rPr lang="sl-SI" altLang="en-US"/>
              <a:pPr/>
              <a:t>39</a:t>
            </a:fld>
            <a:endParaRPr lang="sl-SI" altLang="en-US"/>
          </a:p>
        </p:txBody>
      </p:sp>
      <p:sp>
        <p:nvSpPr>
          <p:cNvPr id="83969" name="Rectangle 1">
            <a:extLst>
              <a:ext uri="{FF2B5EF4-FFF2-40B4-BE49-F238E27FC236}">
                <a16:creationId xmlns:a16="http://schemas.microsoft.com/office/drawing/2014/main" id="{55E505C1-18A9-81C8-A5EC-AA9D0514C7D0}"/>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3970" name="Rectangle 2">
            <a:extLst>
              <a:ext uri="{FF2B5EF4-FFF2-40B4-BE49-F238E27FC236}">
                <a16:creationId xmlns:a16="http://schemas.microsoft.com/office/drawing/2014/main" id="{3A577C52-5B1B-9325-843C-992551876A26}"/>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5ED49B82-B412-921F-EE73-CC4D93C33ABF}"/>
              </a:ext>
            </a:extLst>
          </p:cNvPr>
          <p:cNvSpPr>
            <a:spLocks noGrp="1" noChangeArrowheads="1"/>
          </p:cNvSpPr>
          <p:nvPr>
            <p:ph type="sldNum"/>
          </p:nvPr>
        </p:nvSpPr>
        <p:spPr>
          <a:ln/>
        </p:spPr>
        <p:txBody>
          <a:bodyPr/>
          <a:lstStyle/>
          <a:p>
            <a:fld id="{D48CBDD0-AFC9-4BB7-87CE-FA6C391C1B61}" type="slidenum">
              <a:rPr lang="sl-SI" altLang="en-US"/>
              <a:pPr/>
              <a:t>4</a:t>
            </a:fld>
            <a:endParaRPr lang="sl-SI" altLang="en-US"/>
          </a:p>
        </p:txBody>
      </p:sp>
      <p:sp>
        <p:nvSpPr>
          <p:cNvPr id="48129" name="Rectangle 1">
            <a:extLst>
              <a:ext uri="{FF2B5EF4-FFF2-40B4-BE49-F238E27FC236}">
                <a16:creationId xmlns:a16="http://schemas.microsoft.com/office/drawing/2014/main" id="{009457B2-DFA1-9326-2F80-9EE916774993}"/>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0" name="Rectangle 2">
            <a:extLst>
              <a:ext uri="{FF2B5EF4-FFF2-40B4-BE49-F238E27FC236}">
                <a16:creationId xmlns:a16="http://schemas.microsoft.com/office/drawing/2014/main" id="{40B30744-7907-E167-2353-04D7BC8D1B54}"/>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21F3F1C0-554A-0766-E583-FF59FD4E49C7}"/>
              </a:ext>
            </a:extLst>
          </p:cNvPr>
          <p:cNvSpPr>
            <a:spLocks noGrp="1" noChangeArrowheads="1"/>
          </p:cNvSpPr>
          <p:nvPr>
            <p:ph type="sldNum"/>
          </p:nvPr>
        </p:nvSpPr>
        <p:spPr>
          <a:ln/>
        </p:spPr>
        <p:txBody>
          <a:bodyPr/>
          <a:lstStyle/>
          <a:p>
            <a:fld id="{F2949292-5754-4B8A-B5AA-35C4FDD15156}" type="slidenum">
              <a:rPr lang="sl-SI" altLang="en-US"/>
              <a:pPr/>
              <a:t>5</a:t>
            </a:fld>
            <a:endParaRPr lang="sl-SI" altLang="en-US"/>
          </a:p>
        </p:txBody>
      </p:sp>
      <p:sp>
        <p:nvSpPr>
          <p:cNvPr id="49153" name="Rectangle 1">
            <a:extLst>
              <a:ext uri="{FF2B5EF4-FFF2-40B4-BE49-F238E27FC236}">
                <a16:creationId xmlns:a16="http://schemas.microsoft.com/office/drawing/2014/main" id="{0FD11061-2BB3-27AB-3294-A3E703A1E39C}"/>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4" name="Rectangle 2">
            <a:extLst>
              <a:ext uri="{FF2B5EF4-FFF2-40B4-BE49-F238E27FC236}">
                <a16:creationId xmlns:a16="http://schemas.microsoft.com/office/drawing/2014/main" id="{C3ECEA5F-DC46-4488-5D27-6DE6E3507BE5}"/>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BE41EA2E-0C51-E15E-C62F-B862F37A0B3C}"/>
              </a:ext>
            </a:extLst>
          </p:cNvPr>
          <p:cNvSpPr>
            <a:spLocks noGrp="1" noChangeArrowheads="1"/>
          </p:cNvSpPr>
          <p:nvPr>
            <p:ph type="sldNum"/>
          </p:nvPr>
        </p:nvSpPr>
        <p:spPr>
          <a:ln/>
        </p:spPr>
        <p:txBody>
          <a:bodyPr/>
          <a:lstStyle/>
          <a:p>
            <a:fld id="{6ABDF350-1B69-4100-8E34-BC4530A2689D}" type="slidenum">
              <a:rPr lang="sl-SI" altLang="en-US"/>
              <a:pPr/>
              <a:t>6</a:t>
            </a:fld>
            <a:endParaRPr lang="sl-SI" altLang="en-US"/>
          </a:p>
        </p:txBody>
      </p:sp>
      <p:sp>
        <p:nvSpPr>
          <p:cNvPr id="50177" name="Rectangle 1">
            <a:extLst>
              <a:ext uri="{FF2B5EF4-FFF2-40B4-BE49-F238E27FC236}">
                <a16:creationId xmlns:a16="http://schemas.microsoft.com/office/drawing/2014/main" id="{B85E0BC2-9FA3-09D4-CA82-C9DB29617B31}"/>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8" name="Rectangle 2">
            <a:extLst>
              <a:ext uri="{FF2B5EF4-FFF2-40B4-BE49-F238E27FC236}">
                <a16:creationId xmlns:a16="http://schemas.microsoft.com/office/drawing/2014/main" id="{93724AED-264B-F314-91D7-0EE5329D699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9DB89A2B-C977-BB94-B3D3-F9FB893053D4}"/>
              </a:ext>
            </a:extLst>
          </p:cNvPr>
          <p:cNvSpPr>
            <a:spLocks noGrp="1" noChangeArrowheads="1"/>
          </p:cNvSpPr>
          <p:nvPr>
            <p:ph type="sldNum"/>
          </p:nvPr>
        </p:nvSpPr>
        <p:spPr>
          <a:ln/>
        </p:spPr>
        <p:txBody>
          <a:bodyPr/>
          <a:lstStyle/>
          <a:p>
            <a:fld id="{E7B9CCB9-17D6-4099-95CF-F10CFB02B7BC}" type="slidenum">
              <a:rPr lang="sl-SI" altLang="en-US"/>
              <a:pPr/>
              <a:t>7</a:t>
            </a:fld>
            <a:endParaRPr lang="sl-SI" altLang="en-US"/>
          </a:p>
        </p:txBody>
      </p:sp>
      <p:sp>
        <p:nvSpPr>
          <p:cNvPr id="51201" name="Rectangle 1">
            <a:extLst>
              <a:ext uri="{FF2B5EF4-FFF2-40B4-BE49-F238E27FC236}">
                <a16:creationId xmlns:a16="http://schemas.microsoft.com/office/drawing/2014/main" id="{557D3E61-A248-2AE2-D637-44D16B7FC249}"/>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2" name="Rectangle 2">
            <a:extLst>
              <a:ext uri="{FF2B5EF4-FFF2-40B4-BE49-F238E27FC236}">
                <a16:creationId xmlns:a16="http://schemas.microsoft.com/office/drawing/2014/main" id="{903D093D-FDDC-4186-6FE3-4946D9FACBDC}"/>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EC517EA8-C5F6-9E4C-8417-1EF3A3F055A8}"/>
              </a:ext>
            </a:extLst>
          </p:cNvPr>
          <p:cNvSpPr>
            <a:spLocks noGrp="1" noChangeArrowheads="1"/>
          </p:cNvSpPr>
          <p:nvPr>
            <p:ph type="sldNum"/>
          </p:nvPr>
        </p:nvSpPr>
        <p:spPr>
          <a:ln/>
        </p:spPr>
        <p:txBody>
          <a:bodyPr/>
          <a:lstStyle/>
          <a:p>
            <a:fld id="{4501B614-A3F3-4971-BC35-E7C4DDDF238A}" type="slidenum">
              <a:rPr lang="sl-SI" altLang="en-US"/>
              <a:pPr/>
              <a:t>8</a:t>
            </a:fld>
            <a:endParaRPr lang="sl-SI" altLang="en-US"/>
          </a:p>
        </p:txBody>
      </p:sp>
      <p:sp>
        <p:nvSpPr>
          <p:cNvPr id="52225" name="Rectangle 1">
            <a:extLst>
              <a:ext uri="{FF2B5EF4-FFF2-40B4-BE49-F238E27FC236}">
                <a16:creationId xmlns:a16="http://schemas.microsoft.com/office/drawing/2014/main" id="{A7ECD58B-A93E-BB34-7FF4-DEE43A647A25}"/>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6" name="Rectangle 2">
            <a:extLst>
              <a:ext uri="{FF2B5EF4-FFF2-40B4-BE49-F238E27FC236}">
                <a16:creationId xmlns:a16="http://schemas.microsoft.com/office/drawing/2014/main" id="{E4258EB3-A414-1E7D-9A8E-209B176C89B3}"/>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49F44780-22F6-C7EE-3145-F8164C87173C}"/>
              </a:ext>
            </a:extLst>
          </p:cNvPr>
          <p:cNvSpPr>
            <a:spLocks noGrp="1" noChangeArrowheads="1"/>
          </p:cNvSpPr>
          <p:nvPr>
            <p:ph type="sldNum"/>
          </p:nvPr>
        </p:nvSpPr>
        <p:spPr>
          <a:ln/>
        </p:spPr>
        <p:txBody>
          <a:bodyPr/>
          <a:lstStyle/>
          <a:p>
            <a:fld id="{070C7F92-7856-4B06-A2CA-FD3EF0E9A9D1}" type="slidenum">
              <a:rPr lang="sl-SI" altLang="en-US"/>
              <a:pPr/>
              <a:t>9</a:t>
            </a:fld>
            <a:endParaRPr lang="sl-SI" altLang="en-US"/>
          </a:p>
        </p:txBody>
      </p:sp>
      <p:sp>
        <p:nvSpPr>
          <p:cNvPr id="53249" name="Rectangle 1">
            <a:extLst>
              <a:ext uri="{FF2B5EF4-FFF2-40B4-BE49-F238E27FC236}">
                <a16:creationId xmlns:a16="http://schemas.microsoft.com/office/drawing/2014/main" id="{5AE1C557-B156-DA13-5D75-3AE03269203F}"/>
              </a:ext>
            </a:extLst>
          </p:cNvPr>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0" name="Rectangle 2">
            <a:extLst>
              <a:ext uri="{FF2B5EF4-FFF2-40B4-BE49-F238E27FC236}">
                <a16:creationId xmlns:a16="http://schemas.microsoft.com/office/drawing/2014/main" id="{91ABE862-3AF3-5E87-2377-37A669413302}"/>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DAB77-0D08-4703-F7BB-2F7DCDAE74C6}"/>
              </a:ext>
            </a:extLst>
          </p:cNvPr>
          <p:cNvSpPr>
            <a:spLocks noGrp="1"/>
          </p:cNvSpPr>
          <p:nvPr>
            <p:ph type="ctrTitle"/>
          </p:nvPr>
        </p:nvSpPr>
        <p:spPr>
          <a:xfrm>
            <a:off x="1260475" y="928688"/>
            <a:ext cx="7559675" cy="1973262"/>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627FE3-E8A9-7C95-BD9C-F9E30677CF30}"/>
              </a:ext>
            </a:extLst>
          </p:cNvPr>
          <p:cNvSpPr>
            <a:spLocks noGrp="1"/>
          </p:cNvSpPr>
          <p:nvPr>
            <p:ph type="subTitle" idx="1"/>
          </p:nvPr>
        </p:nvSpPr>
        <p:spPr>
          <a:xfrm>
            <a:off x="1260475" y="2978150"/>
            <a:ext cx="7559675" cy="13700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787635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6499E-B4FC-560B-ABFA-05393F2E93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DA5000-1076-7541-FC2B-7C27C543D6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875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507A3E-D40C-47FA-FEB2-27442E5E62FF}"/>
              </a:ext>
            </a:extLst>
          </p:cNvPr>
          <p:cNvSpPr>
            <a:spLocks noGrp="1"/>
          </p:cNvSpPr>
          <p:nvPr>
            <p:ph type="title" orient="vert"/>
          </p:nvPr>
        </p:nvSpPr>
        <p:spPr>
          <a:xfrm>
            <a:off x="7289800" y="1619250"/>
            <a:ext cx="2428875" cy="28781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68D8DE-6B2C-8DAF-A828-6C3AE5C01418}"/>
              </a:ext>
            </a:extLst>
          </p:cNvPr>
          <p:cNvSpPr>
            <a:spLocks noGrp="1"/>
          </p:cNvSpPr>
          <p:nvPr>
            <p:ph type="body" orient="vert" idx="1"/>
          </p:nvPr>
        </p:nvSpPr>
        <p:spPr>
          <a:xfrm>
            <a:off x="0" y="1619250"/>
            <a:ext cx="7137400" cy="28781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85513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91EAB-D23C-932E-7AE1-CFE2CED52743}"/>
              </a:ext>
            </a:extLst>
          </p:cNvPr>
          <p:cNvSpPr>
            <a:spLocks noGrp="1"/>
          </p:cNvSpPr>
          <p:nvPr>
            <p:ph type="ctrTitle"/>
          </p:nvPr>
        </p:nvSpPr>
        <p:spPr>
          <a:xfrm>
            <a:off x="1260475" y="928688"/>
            <a:ext cx="7559675" cy="1973262"/>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67B073-7915-8151-646D-6CC9B2C7FA98}"/>
              </a:ext>
            </a:extLst>
          </p:cNvPr>
          <p:cNvSpPr>
            <a:spLocks noGrp="1"/>
          </p:cNvSpPr>
          <p:nvPr>
            <p:ph type="subTitle" idx="1"/>
          </p:nvPr>
        </p:nvSpPr>
        <p:spPr>
          <a:xfrm>
            <a:off x="1260475" y="2978150"/>
            <a:ext cx="7559675" cy="13700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B9002C-A836-3D07-FB10-6B81CFB142A1}"/>
              </a:ext>
            </a:extLst>
          </p:cNvPr>
          <p:cNvSpPr>
            <a:spLocks noGrp="1"/>
          </p:cNvSpPr>
          <p:nvPr>
            <p:ph type="dt" idx="10"/>
          </p:nvPr>
        </p:nvSpPr>
        <p:spPr/>
        <p:txBody>
          <a:bodyPr/>
          <a:lstStyle>
            <a:lvl1pPr>
              <a:defRPr/>
            </a:lvl1pPr>
          </a:lstStyle>
          <a:p>
            <a:endParaRPr lang="sl-SI" altLang="en-US"/>
          </a:p>
        </p:txBody>
      </p:sp>
      <p:sp>
        <p:nvSpPr>
          <p:cNvPr id="5" name="Footer Placeholder 4">
            <a:extLst>
              <a:ext uri="{FF2B5EF4-FFF2-40B4-BE49-F238E27FC236}">
                <a16:creationId xmlns:a16="http://schemas.microsoft.com/office/drawing/2014/main" id="{C7197537-A1DD-B182-2879-12AE7B069A2E}"/>
              </a:ext>
            </a:extLst>
          </p:cNvPr>
          <p:cNvSpPr>
            <a:spLocks noGrp="1"/>
          </p:cNvSpPr>
          <p:nvPr>
            <p:ph type="ftr" idx="11"/>
          </p:nvPr>
        </p:nvSpPr>
        <p:spPr/>
        <p:txBody>
          <a:bodyPr/>
          <a:lstStyle>
            <a:lvl1pPr>
              <a:defRPr/>
            </a:lvl1pPr>
          </a:lstStyle>
          <a:p>
            <a:endParaRPr lang="sl-SI" altLang="en-US"/>
          </a:p>
        </p:txBody>
      </p:sp>
      <p:sp>
        <p:nvSpPr>
          <p:cNvPr id="6" name="Slide Number Placeholder 5">
            <a:extLst>
              <a:ext uri="{FF2B5EF4-FFF2-40B4-BE49-F238E27FC236}">
                <a16:creationId xmlns:a16="http://schemas.microsoft.com/office/drawing/2014/main" id="{B6670681-739F-1DA8-98E6-315C5DC6C746}"/>
              </a:ext>
            </a:extLst>
          </p:cNvPr>
          <p:cNvSpPr>
            <a:spLocks noGrp="1"/>
          </p:cNvSpPr>
          <p:nvPr>
            <p:ph type="sldNum" idx="12"/>
          </p:nvPr>
        </p:nvSpPr>
        <p:spPr/>
        <p:txBody>
          <a:bodyPr/>
          <a:lstStyle>
            <a:lvl1pPr>
              <a:defRPr/>
            </a:lvl1pPr>
          </a:lstStyle>
          <a:p>
            <a:fld id="{7B04E493-2750-4790-8E1E-925FFC96C383}" type="slidenum">
              <a:rPr lang="sl-SI" altLang="en-US"/>
              <a:pPr/>
              <a:t>‹#›</a:t>
            </a:fld>
            <a:endParaRPr lang="sl-SI" altLang="en-US"/>
          </a:p>
        </p:txBody>
      </p:sp>
    </p:spTree>
    <p:extLst>
      <p:ext uri="{BB962C8B-B14F-4D97-AF65-F5344CB8AC3E}">
        <p14:creationId xmlns:p14="http://schemas.microsoft.com/office/powerpoint/2010/main" val="301381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D59BD-38F6-7802-CB10-ACE40C8B89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1A536E-DEB7-59F7-2550-E14A445C4E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D88405-EAB0-D54B-372D-500C08F8A04D}"/>
              </a:ext>
            </a:extLst>
          </p:cNvPr>
          <p:cNvSpPr>
            <a:spLocks noGrp="1"/>
          </p:cNvSpPr>
          <p:nvPr>
            <p:ph type="dt" idx="10"/>
          </p:nvPr>
        </p:nvSpPr>
        <p:spPr/>
        <p:txBody>
          <a:bodyPr/>
          <a:lstStyle>
            <a:lvl1pPr>
              <a:defRPr/>
            </a:lvl1pPr>
          </a:lstStyle>
          <a:p>
            <a:endParaRPr lang="sl-SI" altLang="en-US"/>
          </a:p>
        </p:txBody>
      </p:sp>
      <p:sp>
        <p:nvSpPr>
          <p:cNvPr id="5" name="Footer Placeholder 4">
            <a:extLst>
              <a:ext uri="{FF2B5EF4-FFF2-40B4-BE49-F238E27FC236}">
                <a16:creationId xmlns:a16="http://schemas.microsoft.com/office/drawing/2014/main" id="{13DD3287-F9C5-7144-86A3-C42BE2B8D851}"/>
              </a:ext>
            </a:extLst>
          </p:cNvPr>
          <p:cNvSpPr>
            <a:spLocks noGrp="1"/>
          </p:cNvSpPr>
          <p:nvPr>
            <p:ph type="ftr" idx="11"/>
          </p:nvPr>
        </p:nvSpPr>
        <p:spPr/>
        <p:txBody>
          <a:bodyPr/>
          <a:lstStyle>
            <a:lvl1pPr>
              <a:defRPr/>
            </a:lvl1pPr>
          </a:lstStyle>
          <a:p>
            <a:endParaRPr lang="sl-SI" altLang="en-US"/>
          </a:p>
        </p:txBody>
      </p:sp>
      <p:sp>
        <p:nvSpPr>
          <p:cNvPr id="6" name="Slide Number Placeholder 5">
            <a:extLst>
              <a:ext uri="{FF2B5EF4-FFF2-40B4-BE49-F238E27FC236}">
                <a16:creationId xmlns:a16="http://schemas.microsoft.com/office/drawing/2014/main" id="{1806A2FD-C6D4-9C9F-FF3D-E0709D50E0EF}"/>
              </a:ext>
            </a:extLst>
          </p:cNvPr>
          <p:cNvSpPr>
            <a:spLocks noGrp="1"/>
          </p:cNvSpPr>
          <p:nvPr>
            <p:ph type="sldNum" idx="12"/>
          </p:nvPr>
        </p:nvSpPr>
        <p:spPr/>
        <p:txBody>
          <a:bodyPr/>
          <a:lstStyle>
            <a:lvl1pPr>
              <a:defRPr/>
            </a:lvl1pPr>
          </a:lstStyle>
          <a:p>
            <a:fld id="{140AEB60-A4D9-412D-B1F2-75FF88A6B677}" type="slidenum">
              <a:rPr lang="sl-SI" altLang="en-US"/>
              <a:pPr/>
              <a:t>‹#›</a:t>
            </a:fld>
            <a:endParaRPr lang="sl-SI" altLang="en-US"/>
          </a:p>
        </p:txBody>
      </p:sp>
    </p:spTree>
    <p:extLst>
      <p:ext uri="{BB962C8B-B14F-4D97-AF65-F5344CB8AC3E}">
        <p14:creationId xmlns:p14="http://schemas.microsoft.com/office/powerpoint/2010/main" val="1323754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7EF73-DDB5-1443-9CB0-C9237EBEDB91}"/>
              </a:ext>
            </a:extLst>
          </p:cNvPr>
          <p:cNvSpPr>
            <a:spLocks noGrp="1"/>
          </p:cNvSpPr>
          <p:nvPr>
            <p:ph type="title"/>
          </p:nvPr>
        </p:nvSpPr>
        <p:spPr>
          <a:xfrm>
            <a:off x="687388" y="1414463"/>
            <a:ext cx="8694737" cy="23574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048EBDA-1544-BF08-A7E3-40FB64E703EB}"/>
              </a:ext>
            </a:extLst>
          </p:cNvPr>
          <p:cNvSpPr>
            <a:spLocks noGrp="1"/>
          </p:cNvSpPr>
          <p:nvPr>
            <p:ph type="body" idx="1"/>
          </p:nvPr>
        </p:nvSpPr>
        <p:spPr>
          <a:xfrm>
            <a:off x="687388" y="3794125"/>
            <a:ext cx="8694737" cy="1241425"/>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EA47E74E-3EE8-C7B3-4379-CE133DE25E81}"/>
              </a:ext>
            </a:extLst>
          </p:cNvPr>
          <p:cNvSpPr>
            <a:spLocks noGrp="1"/>
          </p:cNvSpPr>
          <p:nvPr>
            <p:ph type="dt" idx="10"/>
          </p:nvPr>
        </p:nvSpPr>
        <p:spPr/>
        <p:txBody>
          <a:bodyPr/>
          <a:lstStyle>
            <a:lvl1pPr>
              <a:defRPr/>
            </a:lvl1pPr>
          </a:lstStyle>
          <a:p>
            <a:endParaRPr lang="sl-SI" altLang="en-US"/>
          </a:p>
        </p:txBody>
      </p:sp>
      <p:sp>
        <p:nvSpPr>
          <p:cNvPr id="5" name="Footer Placeholder 4">
            <a:extLst>
              <a:ext uri="{FF2B5EF4-FFF2-40B4-BE49-F238E27FC236}">
                <a16:creationId xmlns:a16="http://schemas.microsoft.com/office/drawing/2014/main" id="{23AC801D-DDC3-BE3D-C20D-FBC35543E1A3}"/>
              </a:ext>
            </a:extLst>
          </p:cNvPr>
          <p:cNvSpPr>
            <a:spLocks noGrp="1"/>
          </p:cNvSpPr>
          <p:nvPr>
            <p:ph type="ftr" idx="11"/>
          </p:nvPr>
        </p:nvSpPr>
        <p:spPr/>
        <p:txBody>
          <a:bodyPr/>
          <a:lstStyle>
            <a:lvl1pPr>
              <a:defRPr/>
            </a:lvl1pPr>
          </a:lstStyle>
          <a:p>
            <a:endParaRPr lang="sl-SI" altLang="en-US"/>
          </a:p>
        </p:txBody>
      </p:sp>
      <p:sp>
        <p:nvSpPr>
          <p:cNvPr id="6" name="Slide Number Placeholder 5">
            <a:extLst>
              <a:ext uri="{FF2B5EF4-FFF2-40B4-BE49-F238E27FC236}">
                <a16:creationId xmlns:a16="http://schemas.microsoft.com/office/drawing/2014/main" id="{9D3623C8-9101-E2AB-48BF-F80584FEED4F}"/>
              </a:ext>
            </a:extLst>
          </p:cNvPr>
          <p:cNvSpPr>
            <a:spLocks noGrp="1"/>
          </p:cNvSpPr>
          <p:nvPr>
            <p:ph type="sldNum" idx="12"/>
          </p:nvPr>
        </p:nvSpPr>
        <p:spPr/>
        <p:txBody>
          <a:bodyPr/>
          <a:lstStyle>
            <a:lvl1pPr>
              <a:defRPr/>
            </a:lvl1pPr>
          </a:lstStyle>
          <a:p>
            <a:fld id="{8F177FA1-0F90-47E3-A999-6E7A2AB62A34}" type="slidenum">
              <a:rPr lang="sl-SI" altLang="en-US"/>
              <a:pPr/>
              <a:t>‹#›</a:t>
            </a:fld>
            <a:endParaRPr lang="sl-SI" altLang="en-US"/>
          </a:p>
        </p:txBody>
      </p:sp>
    </p:spTree>
    <p:extLst>
      <p:ext uri="{BB962C8B-B14F-4D97-AF65-F5344CB8AC3E}">
        <p14:creationId xmlns:p14="http://schemas.microsoft.com/office/powerpoint/2010/main" val="15489636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6C2E8-C337-7089-224A-2820BC764D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3E9061-2EAB-3240-4E2D-6D66C9F9323A}"/>
              </a:ext>
            </a:extLst>
          </p:cNvPr>
          <p:cNvSpPr>
            <a:spLocks noGrp="1"/>
          </p:cNvSpPr>
          <p:nvPr>
            <p:ph sz="half" idx="1"/>
          </p:nvPr>
        </p:nvSpPr>
        <p:spPr>
          <a:xfrm>
            <a:off x="360363" y="1079500"/>
            <a:ext cx="4602162" cy="3598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6681DF-8A06-DC56-9121-C6F02D6F68ED}"/>
              </a:ext>
            </a:extLst>
          </p:cNvPr>
          <p:cNvSpPr>
            <a:spLocks noGrp="1"/>
          </p:cNvSpPr>
          <p:nvPr>
            <p:ph sz="half" idx="2"/>
          </p:nvPr>
        </p:nvSpPr>
        <p:spPr>
          <a:xfrm>
            <a:off x="5114925" y="1079500"/>
            <a:ext cx="4603750" cy="3598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7CB8D7-8D42-5A14-8558-E551FA6C58DA}"/>
              </a:ext>
            </a:extLst>
          </p:cNvPr>
          <p:cNvSpPr>
            <a:spLocks noGrp="1"/>
          </p:cNvSpPr>
          <p:nvPr>
            <p:ph type="dt" idx="10"/>
          </p:nvPr>
        </p:nvSpPr>
        <p:spPr/>
        <p:txBody>
          <a:bodyPr/>
          <a:lstStyle>
            <a:lvl1pPr>
              <a:defRPr/>
            </a:lvl1pPr>
          </a:lstStyle>
          <a:p>
            <a:endParaRPr lang="sl-SI" altLang="en-US"/>
          </a:p>
        </p:txBody>
      </p:sp>
      <p:sp>
        <p:nvSpPr>
          <p:cNvPr id="6" name="Footer Placeholder 5">
            <a:extLst>
              <a:ext uri="{FF2B5EF4-FFF2-40B4-BE49-F238E27FC236}">
                <a16:creationId xmlns:a16="http://schemas.microsoft.com/office/drawing/2014/main" id="{2C4F8193-0402-B041-1FA0-E3C6F266D296}"/>
              </a:ext>
            </a:extLst>
          </p:cNvPr>
          <p:cNvSpPr>
            <a:spLocks noGrp="1"/>
          </p:cNvSpPr>
          <p:nvPr>
            <p:ph type="ftr" idx="11"/>
          </p:nvPr>
        </p:nvSpPr>
        <p:spPr/>
        <p:txBody>
          <a:bodyPr/>
          <a:lstStyle>
            <a:lvl1pPr>
              <a:defRPr/>
            </a:lvl1pPr>
          </a:lstStyle>
          <a:p>
            <a:endParaRPr lang="sl-SI" altLang="en-US"/>
          </a:p>
        </p:txBody>
      </p:sp>
      <p:sp>
        <p:nvSpPr>
          <p:cNvPr id="7" name="Slide Number Placeholder 6">
            <a:extLst>
              <a:ext uri="{FF2B5EF4-FFF2-40B4-BE49-F238E27FC236}">
                <a16:creationId xmlns:a16="http://schemas.microsoft.com/office/drawing/2014/main" id="{2E56EE17-2873-3CCB-E874-3B4D81EEACCC}"/>
              </a:ext>
            </a:extLst>
          </p:cNvPr>
          <p:cNvSpPr>
            <a:spLocks noGrp="1"/>
          </p:cNvSpPr>
          <p:nvPr>
            <p:ph type="sldNum" idx="12"/>
          </p:nvPr>
        </p:nvSpPr>
        <p:spPr/>
        <p:txBody>
          <a:bodyPr/>
          <a:lstStyle>
            <a:lvl1pPr>
              <a:defRPr/>
            </a:lvl1pPr>
          </a:lstStyle>
          <a:p>
            <a:fld id="{E3D8F50D-5C98-4E44-8D98-B7394BDE5663}" type="slidenum">
              <a:rPr lang="sl-SI" altLang="en-US"/>
              <a:pPr/>
              <a:t>‹#›</a:t>
            </a:fld>
            <a:endParaRPr lang="sl-SI" altLang="en-US"/>
          </a:p>
        </p:txBody>
      </p:sp>
    </p:spTree>
    <p:extLst>
      <p:ext uri="{BB962C8B-B14F-4D97-AF65-F5344CB8AC3E}">
        <p14:creationId xmlns:p14="http://schemas.microsoft.com/office/powerpoint/2010/main" val="1546770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2A3E7-C3FE-FF4E-E3B6-93CB20903E80}"/>
              </a:ext>
            </a:extLst>
          </p:cNvPr>
          <p:cNvSpPr>
            <a:spLocks noGrp="1"/>
          </p:cNvSpPr>
          <p:nvPr>
            <p:ph type="title"/>
          </p:nvPr>
        </p:nvSpPr>
        <p:spPr>
          <a:xfrm>
            <a:off x="693738" y="301625"/>
            <a:ext cx="8694737" cy="10969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005160-492B-2980-9FAF-0B1B48EB7522}"/>
              </a:ext>
            </a:extLst>
          </p:cNvPr>
          <p:cNvSpPr>
            <a:spLocks noGrp="1"/>
          </p:cNvSpPr>
          <p:nvPr>
            <p:ph type="body" idx="1"/>
          </p:nvPr>
        </p:nvSpPr>
        <p:spPr>
          <a:xfrm>
            <a:off x="693738" y="1390650"/>
            <a:ext cx="426561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1F9B9C-BF87-322B-975A-7C51AB9CE811}"/>
              </a:ext>
            </a:extLst>
          </p:cNvPr>
          <p:cNvSpPr>
            <a:spLocks noGrp="1"/>
          </p:cNvSpPr>
          <p:nvPr>
            <p:ph sz="half" idx="2"/>
          </p:nvPr>
        </p:nvSpPr>
        <p:spPr>
          <a:xfrm>
            <a:off x="693738" y="2071688"/>
            <a:ext cx="4265612" cy="3046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F2DE4E-F3FE-C346-C01E-E6CD161F8D28}"/>
              </a:ext>
            </a:extLst>
          </p:cNvPr>
          <p:cNvSpPr>
            <a:spLocks noGrp="1"/>
          </p:cNvSpPr>
          <p:nvPr>
            <p:ph type="body" sz="quarter" idx="3"/>
          </p:nvPr>
        </p:nvSpPr>
        <p:spPr>
          <a:xfrm>
            <a:off x="5103813" y="1390650"/>
            <a:ext cx="428466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D6520B-D80D-A485-8C56-CE37FEB9F5F4}"/>
              </a:ext>
            </a:extLst>
          </p:cNvPr>
          <p:cNvSpPr>
            <a:spLocks noGrp="1"/>
          </p:cNvSpPr>
          <p:nvPr>
            <p:ph sz="quarter" idx="4"/>
          </p:nvPr>
        </p:nvSpPr>
        <p:spPr>
          <a:xfrm>
            <a:off x="5103813" y="2071688"/>
            <a:ext cx="4284662" cy="3046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398088-F00E-E98B-116A-A387FD3958F2}"/>
              </a:ext>
            </a:extLst>
          </p:cNvPr>
          <p:cNvSpPr>
            <a:spLocks noGrp="1"/>
          </p:cNvSpPr>
          <p:nvPr>
            <p:ph type="dt" idx="10"/>
          </p:nvPr>
        </p:nvSpPr>
        <p:spPr/>
        <p:txBody>
          <a:bodyPr/>
          <a:lstStyle>
            <a:lvl1pPr>
              <a:defRPr/>
            </a:lvl1pPr>
          </a:lstStyle>
          <a:p>
            <a:endParaRPr lang="sl-SI" altLang="en-US"/>
          </a:p>
        </p:txBody>
      </p:sp>
      <p:sp>
        <p:nvSpPr>
          <p:cNvPr id="8" name="Footer Placeholder 7">
            <a:extLst>
              <a:ext uri="{FF2B5EF4-FFF2-40B4-BE49-F238E27FC236}">
                <a16:creationId xmlns:a16="http://schemas.microsoft.com/office/drawing/2014/main" id="{7A1F84C7-51B3-C9CA-EB06-588A7891750D}"/>
              </a:ext>
            </a:extLst>
          </p:cNvPr>
          <p:cNvSpPr>
            <a:spLocks noGrp="1"/>
          </p:cNvSpPr>
          <p:nvPr>
            <p:ph type="ftr" idx="11"/>
          </p:nvPr>
        </p:nvSpPr>
        <p:spPr/>
        <p:txBody>
          <a:bodyPr/>
          <a:lstStyle>
            <a:lvl1pPr>
              <a:defRPr/>
            </a:lvl1pPr>
          </a:lstStyle>
          <a:p>
            <a:endParaRPr lang="sl-SI" altLang="en-US"/>
          </a:p>
        </p:txBody>
      </p:sp>
      <p:sp>
        <p:nvSpPr>
          <p:cNvPr id="9" name="Slide Number Placeholder 8">
            <a:extLst>
              <a:ext uri="{FF2B5EF4-FFF2-40B4-BE49-F238E27FC236}">
                <a16:creationId xmlns:a16="http://schemas.microsoft.com/office/drawing/2014/main" id="{84A8E164-CB8A-6563-83AA-447A5B6DE5B8}"/>
              </a:ext>
            </a:extLst>
          </p:cNvPr>
          <p:cNvSpPr>
            <a:spLocks noGrp="1"/>
          </p:cNvSpPr>
          <p:nvPr>
            <p:ph type="sldNum" idx="12"/>
          </p:nvPr>
        </p:nvSpPr>
        <p:spPr/>
        <p:txBody>
          <a:bodyPr/>
          <a:lstStyle>
            <a:lvl1pPr>
              <a:defRPr/>
            </a:lvl1pPr>
          </a:lstStyle>
          <a:p>
            <a:fld id="{2DC17BDA-FF7D-4368-B584-84B3A5E0C749}" type="slidenum">
              <a:rPr lang="sl-SI" altLang="en-US"/>
              <a:pPr/>
              <a:t>‹#›</a:t>
            </a:fld>
            <a:endParaRPr lang="sl-SI" altLang="en-US"/>
          </a:p>
        </p:txBody>
      </p:sp>
    </p:spTree>
    <p:extLst>
      <p:ext uri="{BB962C8B-B14F-4D97-AF65-F5344CB8AC3E}">
        <p14:creationId xmlns:p14="http://schemas.microsoft.com/office/powerpoint/2010/main" val="8912550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D8A5F-550F-EEF0-40A5-1533EEB327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7102D3-1670-2D65-0890-3037D69EFED1}"/>
              </a:ext>
            </a:extLst>
          </p:cNvPr>
          <p:cNvSpPr>
            <a:spLocks noGrp="1"/>
          </p:cNvSpPr>
          <p:nvPr>
            <p:ph type="dt" idx="10"/>
          </p:nvPr>
        </p:nvSpPr>
        <p:spPr/>
        <p:txBody>
          <a:bodyPr/>
          <a:lstStyle>
            <a:lvl1pPr>
              <a:defRPr/>
            </a:lvl1pPr>
          </a:lstStyle>
          <a:p>
            <a:endParaRPr lang="sl-SI" altLang="en-US"/>
          </a:p>
        </p:txBody>
      </p:sp>
      <p:sp>
        <p:nvSpPr>
          <p:cNvPr id="4" name="Footer Placeholder 3">
            <a:extLst>
              <a:ext uri="{FF2B5EF4-FFF2-40B4-BE49-F238E27FC236}">
                <a16:creationId xmlns:a16="http://schemas.microsoft.com/office/drawing/2014/main" id="{56A43B90-8375-B073-1077-903DA276521C}"/>
              </a:ext>
            </a:extLst>
          </p:cNvPr>
          <p:cNvSpPr>
            <a:spLocks noGrp="1"/>
          </p:cNvSpPr>
          <p:nvPr>
            <p:ph type="ftr" idx="11"/>
          </p:nvPr>
        </p:nvSpPr>
        <p:spPr/>
        <p:txBody>
          <a:bodyPr/>
          <a:lstStyle>
            <a:lvl1pPr>
              <a:defRPr/>
            </a:lvl1pPr>
          </a:lstStyle>
          <a:p>
            <a:endParaRPr lang="sl-SI" altLang="en-US"/>
          </a:p>
        </p:txBody>
      </p:sp>
      <p:sp>
        <p:nvSpPr>
          <p:cNvPr id="5" name="Slide Number Placeholder 4">
            <a:extLst>
              <a:ext uri="{FF2B5EF4-FFF2-40B4-BE49-F238E27FC236}">
                <a16:creationId xmlns:a16="http://schemas.microsoft.com/office/drawing/2014/main" id="{11973C7B-5A8D-9310-8E94-ABA9BE53D3FA}"/>
              </a:ext>
            </a:extLst>
          </p:cNvPr>
          <p:cNvSpPr>
            <a:spLocks noGrp="1"/>
          </p:cNvSpPr>
          <p:nvPr>
            <p:ph type="sldNum" idx="12"/>
          </p:nvPr>
        </p:nvSpPr>
        <p:spPr/>
        <p:txBody>
          <a:bodyPr/>
          <a:lstStyle>
            <a:lvl1pPr>
              <a:defRPr/>
            </a:lvl1pPr>
          </a:lstStyle>
          <a:p>
            <a:fld id="{1C875953-B259-4911-B9D4-A20012D6EDA3}" type="slidenum">
              <a:rPr lang="sl-SI" altLang="en-US"/>
              <a:pPr/>
              <a:t>‹#›</a:t>
            </a:fld>
            <a:endParaRPr lang="sl-SI" altLang="en-US"/>
          </a:p>
        </p:txBody>
      </p:sp>
    </p:spTree>
    <p:extLst>
      <p:ext uri="{BB962C8B-B14F-4D97-AF65-F5344CB8AC3E}">
        <p14:creationId xmlns:p14="http://schemas.microsoft.com/office/powerpoint/2010/main" val="27496636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4B69C4-CC46-86C4-2D0E-58AB936BA47C}"/>
              </a:ext>
            </a:extLst>
          </p:cNvPr>
          <p:cNvSpPr>
            <a:spLocks noGrp="1"/>
          </p:cNvSpPr>
          <p:nvPr>
            <p:ph type="dt" idx="10"/>
          </p:nvPr>
        </p:nvSpPr>
        <p:spPr/>
        <p:txBody>
          <a:bodyPr/>
          <a:lstStyle>
            <a:lvl1pPr>
              <a:defRPr/>
            </a:lvl1pPr>
          </a:lstStyle>
          <a:p>
            <a:endParaRPr lang="sl-SI" altLang="en-US"/>
          </a:p>
        </p:txBody>
      </p:sp>
      <p:sp>
        <p:nvSpPr>
          <p:cNvPr id="3" name="Footer Placeholder 2">
            <a:extLst>
              <a:ext uri="{FF2B5EF4-FFF2-40B4-BE49-F238E27FC236}">
                <a16:creationId xmlns:a16="http://schemas.microsoft.com/office/drawing/2014/main" id="{803F57CC-3B36-3600-9732-CFA27F7AD284}"/>
              </a:ext>
            </a:extLst>
          </p:cNvPr>
          <p:cNvSpPr>
            <a:spLocks noGrp="1"/>
          </p:cNvSpPr>
          <p:nvPr>
            <p:ph type="ftr" idx="11"/>
          </p:nvPr>
        </p:nvSpPr>
        <p:spPr/>
        <p:txBody>
          <a:bodyPr/>
          <a:lstStyle>
            <a:lvl1pPr>
              <a:defRPr/>
            </a:lvl1pPr>
          </a:lstStyle>
          <a:p>
            <a:endParaRPr lang="sl-SI" altLang="en-US"/>
          </a:p>
        </p:txBody>
      </p:sp>
      <p:sp>
        <p:nvSpPr>
          <p:cNvPr id="4" name="Slide Number Placeholder 3">
            <a:extLst>
              <a:ext uri="{FF2B5EF4-FFF2-40B4-BE49-F238E27FC236}">
                <a16:creationId xmlns:a16="http://schemas.microsoft.com/office/drawing/2014/main" id="{BE548F62-0298-B087-1667-7093780B1042}"/>
              </a:ext>
            </a:extLst>
          </p:cNvPr>
          <p:cNvSpPr>
            <a:spLocks noGrp="1"/>
          </p:cNvSpPr>
          <p:nvPr>
            <p:ph type="sldNum" idx="12"/>
          </p:nvPr>
        </p:nvSpPr>
        <p:spPr/>
        <p:txBody>
          <a:bodyPr/>
          <a:lstStyle>
            <a:lvl1pPr>
              <a:defRPr/>
            </a:lvl1pPr>
          </a:lstStyle>
          <a:p>
            <a:fld id="{2E35C8C3-1203-443B-A888-504A1941C866}" type="slidenum">
              <a:rPr lang="sl-SI" altLang="en-US"/>
              <a:pPr/>
              <a:t>‹#›</a:t>
            </a:fld>
            <a:endParaRPr lang="sl-SI" altLang="en-US"/>
          </a:p>
        </p:txBody>
      </p:sp>
    </p:spTree>
    <p:extLst>
      <p:ext uri="{BB962C8B-B14F-4D97-AF65-F5344CB8AC3E}">
        <p14:creationId xmlns:p14="http://schemas.microsoft.com/office/powerpoint/2010/main" val="32946735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05C56-5C32-6C1B-E06A-9B6709057087}"/>
              </a:ext>
            </a:extLst>
          </p:cNvPr>
          <p:cNvSpPr>
            <a:spLocks noGrp="1"/>
          </p:cNvSpPr>
          <p:nvPr>
            <p:ph type="title"/>
          </p:nvPr>
        </p:nvSpPr>
        <p:spPr>
          <a:xfrm>
            <a:off x="693738" y="377825"/>
            <a:ext cx="3251200" cy="1323975"/>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AEE4DA-D547-CC70-281B-0583DE4B4785}"/>
              </a:ext>
            </a:extLst>
          </p:cNvPr>
          <p:cNvSpPr>
            <a:spLocks noGrp="1"/>
          </p:cNvSpPr>
          <p:nvPr>
            <p:ph idx="1"/>
          </p:nvPr>
        </p:nvSpPr>
        <p:spPr>
          <a:xfrm>
            <a:off x="4286250" y="815975"/>
            <a:ext cx="5102225" cy="4030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A679F0-87D9-14A0-A1CF-5D7909BA15EE}"/>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1877E8-37AB-C806-59DD-935AD7994DEC}"/>
              </a:ext>
            </a:extLst>
          </p:cNvPr>
          <p:cNvSpPr>
            <a:spLocks noGrp="1"/>
          </p:cNvSpPr>
          <p:nvPr>
            <p:ph type="dt" idx="10"/>
          </p:nvPr>
        </p:nvSpPr>
        <p:spPr/>
        <p:txBody>
          <a:bodyPr/>
          <a:lstStyle>
            <a:lvl1pPr>
              <a:defRPr/>
            </a:lvl1pPr>
          </a:lstStyle>
          <a:p>
            <a:endParaRPr lang="sl-SI" altLang="en-US"/>
          </a:p>
        </p:txBody>
      </p:sp>
      <p:sp>
        <p:nvSpPr>
          <p:cNvPr id="6" name="Footer Placeholder 5">
            <a:extLst>
              <a:ext uri="{FF2B5EF4-FFF2-40B4-BE49-F238E27FC236}">
                <a16:creationId xmlns:a16="http://schemas.microsoft.com/office/drawing/2014/main" id="{07F8A44A-0CFD-3F07-FE13-9218D59ABF1C}"/>
              </a:ext>
            </a:extLst>
          </p:cNvPr>
          <p:cNvSpPr>
            <a:spLocks noGrp="1"/>
          </p:cNvSpPr>
          <p:nvPr>
            <p:ph type="ftr" idx="11"/>
          </p:nvPr>
        </p:nvSpPr>
        <p:spPr/>
        <p:txBody>
          <a:bodyPr/>
          <a:lstStyle>
            <a:lvl1pPr>
              <a:defRPr/>
            </a:lvl1pPr>
          </a:lstStyle>
          <a:p>
            <a:endParaRPr lang="sl-SI" altLang="en-US"/>
          </a:p>
        </p:txBody>
      </p:sp>
      <p:sp>
        <p:nvSpPr>
          <p:cNvPr id="7" name="Slide Number Placeholder 6">
            <a:extLst>
              <a:ext uri="{FF2B5EF4-FFF2-40B4-BE49-F238E27FC236}">
                <a16:creationId xmlns:a16="http://schemas.microsoft.com/office/drawing/2014/main" id="{14919182-A90C-8BFF-1207-9ABF29A7D6FF}"/>
              </a:ext>
            </a:extLst>
          </p:cNvPr>
          <p:cNvSpPr>
            <a:spLocks noGrp="1"/>
          </p:cNvSpPr>
          <p:nvPr>
            <p:ph type="sldNum" idx="12"/>
          </p:nvPr>
        </p:nvSpPr>
        <p:spPr/>
        <p:txBody>
          <a:bodyPr/>
          <a:lstStyle>
            <a:lvl1pPr>
              <a:defRPr/>
            </a:lvl1pPr>
          </a:lstStyle>
          <a:p>
            <a:fld id="{60A76FFB-EF96-4967-B83C-9A8F9F65ACD3}" type="slidenum">
              <a:rPr lang="sl-SI" altLang="en-US"/>
              <a:pPr/>
              <a:t>‹#›</a:t>
            </a:fld>
            <a:endParaRPr lang="sl-SI" altLang="en-US"/>
          </a:p>
        </p:txBody>
      </p:sp>
    </p:spTree>
    <p:extLst>
      <p:ext uri="{BB962C8B-B14F-4D97-AF65-F5344CB8AC3E}">
        <p14:creationId xmlns:p14="http://schemas.microsoft.com/office/powerpoint/2010/main" val="3077673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8EBA5-64BB-4A8A-35CC-83030BBAC1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9F25FB-F8A0-4103-C17C-20FCFF68F4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9305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098BF-2DEA-99C5-97D7-35B67553B4DF}"/>
              </a:ext>
            </a:extLst>
          </p:cNvPr>
          <p:cNvSpPr>
            <a:spLocks noGrp="1"/>
          </p:cNvSpPr>
          <p:nvPr>
            <p:ph type="title"/>
          </p:nvPr>
        </p:nvSpPr>
        <p:spPr>
          <a:xfrm>
            <a:off x="693738" y="377825"/>
            <a:ext cx="3251200" cy="1323975"/>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D8B640-8F33-EF14-B1EE-957A7B9AF8F1}"/>
              </a:ext>
            </a:extLst>
          </p:cNvPr>
          <p:cNvSpPr>
            <a:spLocks noGrp="1"/>
          </p:cNvSpPr>
          <p:nvPr>
            <p:ph type="pic" idx="1"/>
          </p:nvPr>
        </p:nvSpPr>
        <p:spPr>
          <a:xfrm>
            <a:off x="4286250" y="815975"/>
            <a:ext cx="5102225" cy="40306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E3947C-2304-B838-180A-A6F35DA04FA5}"/>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497BA7-C6CB-965C-5D21-3C8B6E7E7E04}"/>
              </a:ext>
            </a:extLst>
          </p:cNvPr>
          <p:cNvSpPr>
            <a:spLocks noGrp="1"/>
          </p:cNvSpPr>
          <p:nvPr>
            <p:ph type="dt" idx="10"/>
          </p:nvPr>
        </p:nvSpPr>
        <p:spPr/>
        <p:txBody>
          <a:bodyPr/>
          <a:lstStyle>
            <a:lvl1pPr>
              <a:defRPr/>
            </a:lvl1pPr>
          </a:lstStyle>
          <a:p>
            <a:endParaRPr lang="sl-SI" altLang="en-US"/>
          </a:p>
        </p:txBody>
      </p:sp>
      <p:sp>
        <p:nvSpPr>
          <p:cNvPr id="6" name="Footer Placeholder 5">
            <a:extLst>
              <a:ext uri="{FF2B5EF4-FFF2-40B4-BE49-F238E27FC236}">
                <a16:creationId xmlns:a16="http://schemas.microsoft.com/office/drawing/2014/main" id="{42482BD9-19B5-5153-1752-5A5458A53F73}"/>
              </a:ext>
            </a:extLst>
          </p:cNvPr>
          <p:cNvSpPr>
            <a:spLocks noGrp="1"/>
          </p:cNvSpPr>
          <p:nvPr>
            <p:ph type="ftr" idx="11"/>
          </p:nvPr>
        </p:nvSpPr>
        <p:spPr/>
        <p:txBody>
          <a:bodyPr/>
          <a:lstStyle>
            <a:lvl1pPr>
              <a:defRPr/>
            </a:lvl1pPr>
          </a:lstStyle>
          <a:p>
            <a:endParaRPr lang="sl-SI" altLang="en-US"/>
          </a:p>
        </p:txBody>
      </p:sp>
      <p:sp>
        <p:nvSpPr>
          <p:cNvPr id="7" name="Slide Number Placeholder 6">
            <a:extLst>
              <a:ext uri="{FF2B5EF4-FFF2-40B4-BE49-F238E27FC236}">
                <a16:creationId xmlns:a16="http://schemas.microsoft.com/office/drawing/2014/main" id="{394594F3-502A-7D9F-C36D-08EBF0FD5C94}"/>
              </a:ext>
            </a:extLst>
          </p:cNvPr>
          <p:cNvSpPr>
            <a:spLocks noGrp="1"/>
          </p:cNvSpPr>
          <p:nvPr>
            <p:ph type="sldNum" idx="12"/>
          </p:nvPr>
        </p:nvSpPr>
        <p:spPr/>
        <p:txBody>
          <a:bodyPr/>
          <a:lstStyle>
            <a:lvl1pPr>
              <a:defRPr/>
            </a:lvl1pPr>
          </a:lstStyle>
          <a:p>
            <a:fld id="{0C883F2B-6D43-43A3-AB67-2E3E5AD63477}" type="slidenum">
              <a:rPr lang="sl-SI" altLang="en-US"/>
              <a:pPr/>
              <a:t>‹#›</a:t>
            </a:fld>
            <a:endParaRPr lang="sl-SI" altLang="en-US"/>
          </a:p>
        </p:txBody>
      </p:sp>
    </p:spTree>
    <p:extLst>
      <p:ext uri="{BB962C8B-B14F-4D97-AF65-F5344CB8AC3E}">
        <p14:creationId xmlns:p14="http://schemas.microsoft.com/office/powerpoint/2010/main" val="35898648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EC56A-91B5-4869-0707-9CCF7B6853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3871A2-4967-76D7-F6A4-8F7A2B6738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CE21A1-2878-089D-1C2C-5D379D1183C1}"/>
              </a:ext>
            </a:extLst>
          </p:cNvPr>
          <p:cNvSpPr>
            <a:spLocks noGrp="1"/>
          </p:cNvSpPr>
          <p:nvPr>
            <p:ph type="dt" idx="10"/>
          </p:nvPr>
        </p:nvSpPr>
        <p:spPr/>
        <p:txBody>
          <a:bodyPr/>
          <a:lstStyle>
            <a:lvl1pPr>
              <a:defRPr/>
            </a:lvl1pPr>
          </a:lstStyle>
          <a:p>
            <a:endParaRPr lang="sl-SI" altLang="en-US"/>
          </a:p>
        </p:txBody>
      </p:sp>
      <p:sp>
        <p:nvSpPr>
          <p:cNvPr id="5" name="Footer Placeholder 4">
            <a:extLst>
              <a:ext uri="{FF2B5EF4-FFF2-40B4-BE49-F238E27FC236}">
                <a16:creationId xmlns:a16="http://schemas.microsoft.com/office/drawing/2014/main" id="{0E1684EE-743A-F7BE-D697-7DF46ABDDAD3}"/>
              </a:ext>
            </a:extLst>
          </p:cNvPr>
          <p:cNvSpPr>
            <a:spLocks noGrp="1"/>
          </p:cNvSpPr>
          <p:nvPr>
            <p:ph type="ftr" idx="11"/>
          </p:nvPr>
        </p:nvSpPr>
        <p:spPr/>
        <p:txBody>
          <a:bodyPr/>
          <a:lstStyle>
            <a:lvl1pPr>
              <a:defRPr/>
            </a:lvl1pPr>
          </a:lstStyle>
          <a:p>
            <a:endParaRPr lang="sl-SI" altLang="en-US"/>
          </a:p>
        </p:txBody>
      </p:sp>
      <p:sp>
        <p:nvSpPr>
          <p:cNvPr id="6" name="Slide Number Placeholder 5">
            <a:extLst>
              <a:ext uri="{FF2B5EF4-FFF2-40B4-BE49-F238E27FC236}">
                <a16:creationId xmlns:a16="http://schemas.microsoft.com/office/drawing/2014/main" id="{EFC056B1-20F5-B25D-0D67-AF378C8C4DB6}"/>
              </a:ext>
            </a:extLst>
          </p:cNvPr>
          <p:cNvSpPr>
            <a:spLocks noGrp="1"/>
          </p:cNvSpPr>
          <p:nvPr>
            <p:ph type="sldNum" idx="12"/>
          </p:nvPr>
        </p:nvSpPr>
        <p:spPr/>
        <p:txBody>
          <a:bodyPr/>
          <a:lstStyle>
            <a:lvl1pPr>
              <a:defRPr/>
            </a:lvl1pPr>
          </a:lstStyle>
          <a:p>
            <a:fld id="{2936BD76-4CAA-404D-A835-CAA37A09D09E}" type="slidenum">
              <a:rPr lang="sl-SI" altLang="en-US"/>
              <a:pPr/>
              <a:t>‹#›</a:t>
            </a:fld>
            <a:endParaRPr lang="sl-SI" altLang="en-US"/>
          </a:p>
        </p:txBody>
      </p:sp>
    </p:spTree>
    <p:extLst>
      <p:ext uri="{BB962C8B-B14F-4D97-AF65-F5344CB8AC3E}">
        <p14:creationId xmlns:p14="http://schemas.microsoft.com/office/powerpoint/2010/main" val="38564985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8EC112-252F-28E8-8776-D1DE7AA07E28}"/>
              </a:ext>
            </a:extLst>
          </p:cNvPr>
          <p:cNvSpPr>
            <a:spLocks noGrp="1"/>
          </p:cNvSpPr>
          <p:nvPr>
            <p:ph type="title" orient="vert"/>
          </p:nvPr>
        </p:nvSpPr>
        <p:spPr>
          <a:xfrm>
            <a:off x="7380288" y="179388"/>
            <a:ext cx="2338387" cy="44989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3FB56E-63C6-2F2C-D395-6212044817B7}"/>
              </a:ext>
            </a:extLst>
          </p:cNvPr>
          <p:cNvSpPr>
            <a:spLocks noGrp="1"/>
          </p:cNvSpPr>
          <p:nvPr>
            <p:ph type="body" orient="vert" idx="1"/>
          </p:nvPr>
        </p:nvSpPr>
        <p:spPr>
          <a:xfrm>
            <a:off x="360363" y="179388"/>
            <a:ext cx="6867525" cy="449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392CB3-21F8-38E1-6F72-D4C20FFE8549}"/>
              </a:ext>
            </a:extLst>
          </p:cNvPr>
          <p:cNvSpPr>
            <a:spLocks noGrp="1"/>
          </p:cNvSpPr>
          <p:nvPr>
            <p:ph type="dt" idx="10"/>
          </p:nvPr>
        </p:nvSpPr>
        <p:spPr/>
        <p:txBody>
          <a:bodyPr/>
          <a:lstStyle>
            <a:lvl1pPr>
              <a:defRPr/>
            </a:lvl1pPr>
          </a:lstStyle>
          <a:p>
            <a:endParaRPr lang="sl-SI" altLang="en-US"/>
          </a:p>
        </p:txBody>
      </p:sp>
      <p:sp>
        <p:nvSpPr>
          <p:cNvPr id="5" name="Footer Placeholder 4">
            <a:extLst>
              <a:ext uri="{FF2B5EF4-FFF2-40B4-BE49-F238E27FC236}">
                <a16:creationId xmlns:a16="http://schemas.microsoft.com/office/drawing/2014/main" id="{2201BF51-D336-DBB1-9CBF-FCD347A84C3D}"/>
              </a:ext>
            </a:extLst>
          </p:cNvPr>
          <p:cNvSpPr>
            <a:spLocks noGrp="1"/>
          </p:cNvSpPr>
          <p:nvPr>
            <p:ph type="ftr" idx="11"/>
          </p:nvPr>
        </p:nvSpPr>
        <p:spPr/>
        <p:txBody>
          <a:bodyPr/>
          <a:lstStyle>
            <a:lvl1pPr>
              <a:defRPr/>
            </a:lvl1pPr>
          </a:lstStyle>
          <a:p>
            <a:endParaRPr lang="sl-SI" altLang="en-US"/>
          </a:p>
        </p:txBody>
      </p:sp>
      <p:sp>
        <p:nvSpPr>
          <p:cNvPr id="6" name="Slide Number Placeholder 5">
            <a:extLst>
              <a:ext uri="{FF2B5EF4-FFF2-40B4-BE49-F238E27FC236}">
                <a16:creationId xmlns:a16="http://schemas.microsoft.com/office/drawing/2014/main" id="{0156D18C-C9E0-8DAF-A79E-3E91DDA3288A}"/>
              </a:ext>
            </a:extLst>
          </p:cNvPr>
          <p:cNvSpPr>
            <a:spLocks noGrp="1"/>
          </p:cNvSpPr>
          <p:nvPr>
            <p:ph type="sldNum" idx="12"/>
          </p:nvPr>
        </p:nvSpPr>
        <p:spPr/>
        <p:txBody>
          <a:bodyPr/>
          <a:lstStyle>
            <a:lvl1pPr>
              <a:defRPr/>
            </a:lvl1pPr>
          </a:lstStyle>
          <a:p>
            <a:fld id="{A57EF777-15E5-484C-9F55-7E815EE0F500}" type="slidenum">
              <a:rPr lang="sl-SI" altLang="en-US"/>
              <a:pPr/>
              <a:t>‹#›</a:t>
            </a:fld>
            <a:endParaRPr lang="sl-SI" altLang="en-US"/>
          </a:p>
        </p:txBody>
      </p:sp>
    </p:spTree>
    <p:extLst>
      <p:ext uri="{BB962C8B-B14F-4D97-AF65-F5344CB8AC3E}">
        <p14:creationId xmlns:p14="http://schemas.microsoft.com/office/powerpoint/2010/main" val="547789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3B6E0-A1BA-3FB6-6928-21A6310AB7D2}"/>
              </a:ext>
            </a:extLst>
          </p:cNvPr>
          <p:cNvSpPr>
            <a:spLocks noGrp="1"/>
          </p:cNvSpPr>
          <p:nvPr>
            <p:ph type="ctrTitle"/>
          </p:nvPr>
        </p:nvSpPr>
        <p:spPr>
          <a:xfrm>
            <a:off x="1260475" y="928688"/>
            <a:ext cx="7559675" cy="1973262"/>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FF4A1F-0E81-4ADE-14BA-C19F66FFED44}"/>
              </a:ext>
            </a:extLst>
          </p:cNvPr>
          <p:cNvSpPr>
            <a:spLocks noGrp="1"/>
          </p:cNvSpPr>
          <p:nvPr>
            <p:ph type="subTitle" idx="1"/>
          </p:nvPr>
        </p:nvSpPr>
        <p:spPr>
          <a:xfrm>
            <a:off x="1260475" y="2978150"/>
            <a:ext cx="7559675" cy="13700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7857976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CDEC4-4A9C-241D-902B-72589545DA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DE64C9-554B-9821-5305-81795312CE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95044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91A36-7AE9-0300-24F4-B51827950833}"/>
              </a:ext>
            </a:extLst>
          </p:cNvPr>
          <p:cNvSpPr>
            <a:spLocks noGrp="1"/>
          </p:cNvSpPr>
          <p:nvPr>
            <p:ph type="title"/>
          </p:nvPr>
        </p:nvSpPr>
        <p:spPr>
          <a:xfrm>
            <a:off x="687388" y="1414463"/>
            <a:ext cx="8694737" cy="23574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EDA0C3-14FE-4F99-D09E-F3A5A09B1EA6}"/>
              </a:ext>
            </a:extLst>
          </p:cNvPr>
          <p:cNvSpPr>
            <a:spLocks noGrp="1"/>
          </p:cNvSpPr>
          <p:nvPr>
            <p:ph type="body" idx="1"/>
          </p:nvPr>
        </p:nvSpPr>
        <p:spPr>
          <a:xfrm>
            <a:off x="687388" y="3794125"/>
            <a:ext cx="8694737" cy="1241425"/>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3894113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832CD-AFEE-0F21-7F0B-9A00B2D011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54BEB4-6441-2916-38BA-18333F9D8DFA}"/>
              </a:ext>
            </a:extLst>
          </p:cNvPr>
          <p:cNvSpPr>
            <a:spLocks noGrp="1"/>
          </p:cNvSpPr>
          <p:nvPr>
            <p:ph sz="half" idx="1"/>
          </p:nvPr>
        </p:nvSpPr>
        <p:spPr>
          <a:xfrm>
            <a:off x="360363" y="2879725"/>
            <a:ext cx="4602162" cy="1617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22A945-944F-A380-DBEE-560169A4F16F}"/>
              </a:ext>
            </a:extLst>
          </p:cNvPr>
          <p:cNvSpPr>
            <a:spLocks noGrp="1"/>
          </p:cNvSpPr>
          <p:nvPr>
            <p:ph sz="half" idx="2"/>
          </p:nvPr>
        </p:nvSpPr>
        <p:spPr>
          <a:xfrm>
            <a:off x="5114925" y="2879725"/>
            <a:ext cx="4603750" cy="1617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86274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0CE24-B22E-ACD7-0DC1-E9CCB6D7317E}"/>
              </a:ext>
            </a:extLst>
          </p:cNvPr>
          <p:cNvSpPr>
            <a:spLocks noGrp="1"/>
          </p:cNvSpPr>
          <p:nvPr>
            <p:ph type="title"/>
          </p:nvPr>
        </p:nvSpPr>
        <p:spPr>
          <a:xfrm>
            <a:off x="693738" y="301625"/>
            <a:ext cx="8694737" cy="10969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DBA4E9-2F79-7C4B-1824-0E94279FD847}"/>
              </a:ext>
            </a:extLst>
          </p:cNvPr>
          <p:cNvSpPr>
            <a:spLocks noGrp="1"/>
          </p:cNvSpPr>
          <p:nvPr>
            <p:ph type="body" idx="1"/>
          </p:nvPr>
        </p:nvSpPr>
        <p:spPr>
          <a:xfrm>
            <a:off x="693738" y="1390650"/>
            <a:ext cx="426561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359A6F-8901-AA8D-0332-073D677151EE}"/>
              </a:ext>
            </a:extLst>
          </p:cNvPr>
          <p:cNvSpPr>
            <a:spLocks noGrp="1"/>
          </p:cNvSpPr>
          <p:nvPr>
            <p:ph sz="half" idx="2"/>
          </p:nvPr>
        </p:nvSpPr>
        <p:spPr>
          <a:xfrm>
            <a:off x="693738" y="2071688"/>
            <a:ext cx="4265612" cy="3046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85CE97-BA32-CCD5-81FC-61C7A3E1076A}"/>
              </a:ext>
            </a:extLst>
          </p:cNvPr>
          <p:cNvSpPr>
            <a:spLocks noGrp="1"/>
          </p:cNvSpPr>
          <p:nvPr>
            <p:ph type="body" sz="quarter" idx="3"/>
          </p:nvPr>
        </p:nvSpPr>
        <p:spPr>
          <a:xfrm>
            <a:off x="5103813" y="1390650"/>
            <a:ext cx="428466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C02B71-0272-3B56-262F-B439D140BD46}"/>
              </a:ext>
            </a:extLst>
          </p:cNvPr>
          <p:cNvSpPr>
            <a:spLocks noGrp="1"/>
          </p:cNvSpPr>
          <p:nvPr>
            <p:ph sz="quarter" idx="4"/>
          </p:nvPr>
        </p:nvSpPr>
        <p:spPr>
          <a:xfrm>
            <a:off x="5103813" y="2071688"/>
            <a:ext cx="4284662" cy="3046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01281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C9C97-4413-8FAF-DABD-78EC7322736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547716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873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A48E4-B1C0-F651-479E-A5806CE66C55}"/>
              </a:ext>
            </a:extLst>
          </p:cNvPr>
          <p:cNvSpPr>
            <a:spLocks noGrp="1"/>
          </p:cNvSpPr>
          <p:nvPr>
            <p:ph type="title"/>
          </p:nvPr>
        </p:nvSpPr>
        <p:spPr>
          <a:xfrm>
            <a:off x="687388" y="1414463"/>
            <a:ext cx="8694737" cy="23574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D555B7-E6B4-341E-C801-23E141D7A81E}"/>
              </a:ext>
            </a:extLst>
          </p:cNvPr>
          <p:cNvSpPr>
            <a:spLocks noGrp="1"/>
          </p:cNvSpPr>
          <p:nvPr>
            <p:ph type="body" idx="1"/>
          </p:nvPr>
        </p:nvSpPr>
        <p:spPr>
          <a:xfrm>
            <a:off x="687388" y="3794125"/>
            <a:ext cx="8694737" cy="1241425"/>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2488525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4A802-04D1-CFBD-EF85-23AF679F956B}"/>
              </a:ext>
            </a:extLst>
          </p:cNvPr>
          <p:cNvSpPr>
            <a:spLocks noGrp="1"/>
          </p:cNvSpPr>
          <p:nvPr>
            <p:ph type="title"/>
          </p:nvPr>
        </p:nvSpPr>
        <p:spPr>
          <a:xfrm>
            <a:off x="693738" y="377825"/>
            <a:ext cx="3251200" cy="1323975"/>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DA9BBE-814E-6019-92E5-A5610F8802E8}"/>
              </a:ext>
            </a:extLst>
          </p:cNvPr>
          <p:cNvSpPr>
            <a:spLocks noGrp="1"/>
          </p:cNvSpPr>
          <p:nvPr>
            <p:ph idx="1"/>
          </p:nvPr>
        </p:nvSpPr>
        <p:spPr>
          <a:xfrm>
            <a:off x="4286250" y="815975"/>
            <a:ext cx="5102225" cy="4030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54E565-CD14-7701-496F-862FB042FB88}"/>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0508528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C6741-0643-39C6-3E23-A9C22DB90CBA}"/>
              </a:ext>
            </a:extLst>
          </p:cNvPr>
          <p:cNvSpPr>
            <a:spLocks noGrp="1"/>
          </p:cNvSpPr>
          <p:nvPr>
            <p:ph type="title"/>
          </p:nvPr>
        </p:nvSpPr>
        <p:spPr>
          <a:xfrm>
            <a:off x="693738" y="377825"/>
            <a:ext cx="3251200" cy="1323975"/>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0899B9-A483-1592-EF1B-A08FBAAEB71B}"/>
              </a:ext>
            </a:extLst>
          </p:cNvPr>
          <p:cNvSpPr>
            <a:spLocks noGrp="1"/>
          </p:cNvSpPr>
          <p:nvPr>
            <p:ph type="pic" idx="1"/>
          </p:nvPr>
        </p:nvSpPr>
        <p:spPr>
          <a:xfrm>
            <a:off x="4286250" y="815975"/>
            <a:ext cx="5102225" cy="40306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868B82-E0EE-55B5-F253-5F07250702A3}"/>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0207434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2BD06-44C2-726A-4B0A-5DBC9AF6F9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11A018-90C7-B995-D9DE-6C9439AF2A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76727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BAFC1C-64F8-AE0D-BD3D-3A4D6A62CA5F}"/>
              </a:ext>
            </a:extLst>
          </p:cNvPr>
          <p:cNvSpPr>
            <a:spLocks noGrp="1"/>
          </p:cNvSpPr>
          <p:nvPr>
            <p:ph type="title" orient="vert"/>
          </p:nvPr>
        </p:nvSpPr>
        <p:spPr>
          <a:xfrm>
            <a:off x="7289800" y="1619250"/>
            <a:ext cx="2428875" cy="28781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25702A-29C8-214B-3CCF-A7F0010D73CA}"/>
              </a:ext>
            </a:extLst>
          </p:cNvPr>
          <p:cNvSpPr>
            <a:spLocks noGrp="1"/>
          </p:cNvSpPr>
          <p:nvPr>
            <p:ph type="body" orient="vert" idx="1"/>
          </p:nvPr>
        </p:nvSpPr>
        <p:spPr>
          <a:xfrm>
            <a:off x="0" y="1619250"/>
            <a:ext cx="7137400" cy="28781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7540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ADB17-58F5-3955-F0AE-CEB3E567E8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BD267D-21EB-E2EF-41AB-F241BC8AB51E}"/>
              </a:ext>
            </a:extLst>
          </p:cNvPr>
          <p:cNvSpPr>
            <a:spLocks noGrp="1"/>
          </p:cNvSpPr>
          <p:nvPr>
            <p:ph sz="half" idx="1"/>
          </p:nvPr>
        </p:nvSpPr>
        <p:spPr>
          <a:xfrm>
            <a:off x="360363" y="2879725"/>
            <a:ext cx="4602162" cy="1617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E645A5-8216-AA67-5200-DD51F76317D4}"/>
              </a:ext>
            </a:extLst>
          </p:cNvPr>
          <p:cNvSpPr>
            <a:spLocks noGrp="1"/>
          </p:cNvSpPr>
          <p:nvPr>
            <p:ph sz="half" idx="2"/>
          </p:nvPr>
        </p:nvSpPr>
        <p:spPr>
          <a:xfrm>
            <a:off x="5114925" y="2879725"/>
            <a:ext cx="4603750" cy="1617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263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E4A5F-101F-09D5-E16F-7C007B9E0A40}"/>
              </a:ext>
            </a:extLst>
          </p:cNvPr>
          <p:cNvSpPr>
            <a:spLocks noGrp="1"/>
          </p:cNvSpPr>
          <p:nvPr>
            <p:ph type="title"/>
          </p:nvPr>
        </p:nvSpPr>
        <p:spPr>
          <a:xfrm>
            <a:off x="693738" y="301625"/>
            <a:ext cx="8694737" cy="10969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CE76AA-40E1-B5DF-2CA7-CF1C41BEDDDC}"/>
              </a:ext>
            </a:extLst>
          </p:cNvPr>
          <p:cNvSpPr>
            <a:spLocks noGrp="1"/>
          </p:cNvSpPr>
          <p:nvPr>
            <p:ph type="body" idx="1"/>
          </p:nvPr>
        </p:nvSpPr>
        <p:spPr>
          <a:xfrm>
            <a:off x="693738" y="1390650"/>
            <a:ext cx="426561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95A264-CFAE-F156-252B-69D3654597A7}"/>
              </a:ext>
            </a:extLst>
          </p:cNvPr>
          <p:cNvSpPr>
            <a:spLocks noGrp="1"/>
          </p:cNvSpPr>
          <p:nvPr>
            <p:ph sz="half" idx="2"/>
          </p:nvPr>
        </p:nvSpPr>
        <p:spPr>
          <a:xfrm>
            <a:off x="693738" y="2071688"/>
            <a:ext cx="4265612" cy="3046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90F9E7-73EB-269D-FDE5-E20C895A9E79}"/>
              </a:ext>
            </a:extLst>
          </p:cNvPr>
          <p:cNvSpPr>
            <a:spLocks noGrp="1"/>
          </p:cNvSpPr>
          <p:nvPr>
            <p:ph type="body" sz="quarter" idx="3"/>
          </p:nvPr>
        </p:nvSpPr>
        <p:spPr>
          <a:xfrm>
            <a:off x="5103813" y="1390650"/>
            <a:ext cx="428466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50BCE3-CD6C-9C45-9796-30138878E7CC}"/>
              </a:ext>
            </a:extLst>
          </p:cNvPr>
          <p:cNvSpPr>
            <a:spLocks noGrp="1"/>
          </p:cNvSpPr>
          <p:nvPr>
            <p:ph sz="quarter" idx="4"/>
          </p:nvPr>
        </p:nvSpPr>
        <p:spPr>
          <a:xfrm>
            <a:off x="5103813" y="2071688"/>
            <a:ext cx="4284662" cy="3046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5810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69C5-E653-5A10-AAC9-2C1CC592DF4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04925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69849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626C8-48B1-95D6-0EAE-7B8BD9F8242F}"/>
              </a:ext>
            </a:extLst>
          </p:cNvPr>
          <p:cNvSpPr>
            <a:spLocks noGrp="1"/>
          </p:cNvSpPr>
          <p:nvPr>
            <p:ph type="title"/>
          </p:nvPr>
        </p:nvSpPr>
        <p:spPr>
          <a:xfrm>
            <a:off x="693738" y="377825"/>
            <a:ext cx="3251200" cy="1323975"/>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B465E0-517B-B9A8-E33A-D9FE9CF80672}"/>
              </a:ext>
            </a:extLst>
          </p:cNvPr>
          <p:cNvSpPr>
            <a:spLocks noGrp="1"/>
          </p:cNvSpPr>
          <p:nvPr>
            <p:ph idx="1"/>
          </p:nvPr>
        </p:nvSpPr>
        <p:spPr>
          <a:xfrm>
            <a:off x="4286250" y="815975"/>
            <a:ext cx="5102225" cy="4030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74B969-2FA8-7BE0-6880-96BF08247ADD}"/>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47384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3C6E4-3464-6174-0E87-FCC9E69F5161}"/>
              </a:ext>
            </a:extLst>
          </p:cNvPr>
          <p:cNvSpPr>
            <a:spLocks noGrp="1"/>
          </p:cNvSpPr>
          <p:nvPr>
            <p:ph type="title"/>
          </p:nvPr>
        </p:nvSpPr>
        <p:spPr>
          <a:xfrm>
            <a:off x="693738" y="377825"/>
            <a:ext cx="3251200" cy="1323975"/>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4859D2-A097-87B9-9E22-AFE445A3122B}"/>
              </a:ext>
            </a:extLst>
          </p:cNvPr>
          <p:cNvSpPr>
            <a:spLocks noGrp="1"/>
          </p:cNvSpPr>
          <p:nvPr>
            <p:ph type="pic" idx="1"/>
          </p:nvPr>
        </p:nvSpPr>
        <p:spPr>
          <a:xfrm>
            <a:off x="4286250" y="815975"/>
            <a:ext cx="5102225" cy="40306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3ADB14-C270-ABAF-C2D2-B4A4A361F9DD}"/>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69484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AutoShape 1">
            <a:extLst>
              <a:ext uri="{FF2B5EF4-FFF2-40B4-BE49-F238E27FC236}">
                <a16:creationId xmlns:a16="http://schemas.microsoft.com/office/drawing/2014/main" id="{A474A8B5-7A94-E346-02EF-5CA8201E3185}"/>
              </a:ext>
            </a:extLst>
          </p:cNvPr>
          <p:cNvSpPr>
            <a:spLocks noChangeArrowheads="1"/>
          </p:cNvSpPr>
          <p:nvPr/>
        </p:nvSpPr>
        <p:spPr bwMode="auto">
          <a:xfrm flipH="1" flipV="1">
            <a:off x="0" y="4500563"/>
            <a:ext cx="10080625" cy="1169987"/>
          </a:xfrm>
          <a:prstGeom prst="flowChartDocument">
            <a:avLst/>
          </a:prstGeom>
          <a:gradFill rotWithShape="0">
            <a:gsLst>
              <a:gs pos="0">
                <a:srgbClr val="009BDD"/>
              </a:gs>
              <a:gs pos="100000">
                <a:srgbClr val="77CAEE"/>
              </a:gs>
            </a:gsLst>
            <a:lin ang="0" scaled="1"/>
          </a:gradFill>
          <a:ln>
            <a:noFill/>
          </a:ln>
          <a:effectLst>
            <a:outerShdw dist="10800" dir="5400000" algn="ctr" rotWithShape="0">
              <a:srgbClr val="009BDD"/>
            </a:outerShdw>
          </a:effectLst>
          <a:extLst>
            <a:ext uri="{91240B29-F687-4F45-9708-019B960494DF}">
              <a14:hiddenLine xmlns:a14="http://schemas.microsoft.com/office/drawing/2010/main" w="18000" cap="flat">
                <a:solidFill>
                  <a:srgbClr val="009BDD"/>
                </a:solidFill>
                <a:round/>
                <a:headEnd/>
                <a:tailEnd/>
              </a14:hiddenLine>
            </a:ext>
          </a:extLst>
        </p:spPr>
        <p:txBody>
          <a:bodyPr wrap="none" anchor="ctr"/>
          <a:lstStyle/>
          <a:p>
            <a:endParaRPr lang="en-US"/>
          </a:p>
        </p:txBody>
      </p:sp>
      <p:sp>
        <p:nvSpPr>
          <p:cNvPr id="1026" name="Rectangle 2">
            <a:extLst>
              <a:ext uri="{FF2B5EF4-FFF2-40B4-BE49-F238E27FC236}">
                <a16:creationId xmlns:a16="http://schemas.microsoft.com/office/drawing/2014/main" id="{5754CED4-8EAD-BA68-ABD9-7AE1F77E2435}"/>
              </a:ext>
            </a:extLst>
          </p:cNvPr>
          <p:cNvSpPr>
            <a:spLocks noGrp="1" noChangeArrowheads="1"/>
          </p:cNvSpPr>
          <p:nvPr>
            <p:ph type="title"/>
          </p:nvPr>
        </p:nvSpPr>
        <p:spPr bwMode="auto">
          <a:xfrm>
            <a:off x="0" y="1619250"/>
            <a:ext cx="8997950" cy="1077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7" name="Rectangle 3">
            <a:extLst>
              <a:ext uri="{FF2B5EF4-FFF2-40B4-BE49-F238E27FC236}">
                <a16:creationId xmlns:a16="http://schemas.microsoft.com/office/drawing/2014/main" id="{2A03A866-E428-961B-EB80-8B6F9258BE3C}"/>
              </a:ext>
            </a:extLst>
          </p:cNvPr>
          <p:cNvSpPr>
            <a:spLocks noGrp="1" noChangeArrowheads="1"/>
          </p:cNvSpPr>
          <p:nvPr>
            <p:ph type="body" idx="1"/>
          </p:nvPr>
        </p:nvSpPr>
        <p:spPr bwMode="auto">
          <a:xfrm>
            <a:off x="360363" y="2879725"/>
            <a:ext cx="9358312" cy="1617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1336"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1028" name="Text Box 4">
            <a:extLst>
              <a:ext uri="{FF2B5EF4-FFF2-40B4-BE49-F238E27FC236}">
                <a16:creationId xmlns:a16="http://schemas.microsoft.com/office/drawing/2014/main" id="{76F94781-1365-D3A4-B442-A32BE37B3744}"/>
              </a:ext>
            </a:extLst>
          </p:cNvPr>
          <p:cNvSpPr txBox="1">
            <a:spLocks noChangeArrowheads="1"/>
          </p:cNvSpPr>
          <p:nvPr/>
        </p:nvSpPr>
        <p:spPr bwMode="auto">
          <a:xfrm>
            <a:off x="360363" y="5219700"/>
            <a:ext cx="2339975"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2446" rIns="0" bIns="0"/>
          <a:lstStyle>
            <a:lvl1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1pPr>
            <a:lvl2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2pPr>
            <a:lvl3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3pPr>
            <a:lvl4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4pPr>
            <a:lvl5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5pPr>
            <a:lvl6pPr marL="25146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6pPr>
            <a:lvl7pPr marL="29718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7pPr>
            <a:lvl8pPr marL="34290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8pPr>
            <a:lvl9pPr marL="38862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9pPr>
          </a:lstStyle>
          <a:p>
            <a:endParaRPr lang="sl-SI" altLang="en-US" sz="1400">
              <a:solidFill>
                <a:srgbClr val="FFFFFF"/>
              </a:solidFill>
            </a:endParaRPr>
          </a:p>
        </p:txBody>
      </p:sp>
      <p:sp>
        <p:nvSpPr>
          <p:cNvPr id="1029" name="Text Box 5">
            <a:extLst>
              <a:ext uri="{FF2B5EF4-FFF2-40B4-BE49-F238E27FC236}">
                <a16:creationId xmlns:a16="http://schemas.microsoft.com/office/drawing/2014/main" id="{A587A0E1-C1B4-0C58-D913-2CE6AB2B7DE8}"/>
              </a:ext>
            </a:extLst>
          </p:cNvPr>
          <p:cNvSpPr txBox="1">
            <a:spLocks noChangeArrowheads="1"/>
          </p:cNvSpPr>
          <p:nvPr/>
        </p:nvSpPr>
        <p:spPr bwMode="auto">
          <a:xfrm>
            <a:off x="3419475" y="5219700"/>
            <a:ext cx="3240088"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2446" rIns="0" bIns="0"/>
          <a:lstStyle>
            <a:lvl1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Segoe UI" panose="020B0502040204020203" pitchFamily="34" charset="0"/>
              </a:defRPr>
            </a:lvl1pPr>
            <a:lvl2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Segoe UI" panose="020B0502040204020203" pitchFamily="34" charset="0"/>
              </a:defRPr>
            </a:lvl2pPr>
            <a:lvl3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Segoe UI" panose="020B0502040204020203" pitchFamily="34" charset="0"/>
              </a:defRPr>
            </a:lvl3pPr>
            <a:lvl4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Segoe UI" panose="020B0502040204020203" pitchFamily="34" charset="0"/>
              </a:defRPr>
            </a:lvl4pPr>
            <a:lvl5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Segoe UI" panose="020B0502040204020203" pitchFamily="34" charset="0"/>
              </a:defRPr>
            </a:lvl5pPr>
            <a:lvl6pPr marL="25146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Segoe UI" panose="020B0502040204020203" pitchFamily="34" charset="0"/>
              </a:defRPr>
            </a:lvl6pPr>
            <a:lvl7pPr marL="29718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Segoe UI" panose="020B0502040204020203" pitchFamily="34" charset="0"/>
              </a:defRPr>
            </a:lvl7pPr>
            <a:lvl8pPr marL="34290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Segoe UI" panose="020B0502040204020203" pitchFamily="34" charset="0"/>
              </a:defRPr>
            </a:lvl8pPr>
            <a:lvl9pPr marL="38862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Segoe UI" panose="020B0502040204020203" pitchFamily="34" charset="0"/>
              </a:defRPr>
            </a:lvl9pPr>
          </a:lstStyle>
          <a:p>
            <a:pPr algn="ctr"/>
            <a:endParaRPr lang="sl-SI" altLang="en-US" sz="1400">
              <a:solidFill>
                <a:srgbClr val="FFFFFF"/>
              </a:solidFill>
            </a:endParaRPr>
          </a:p>
        </p:txBody>
      </p:sp>
      <p:sp>
        <p:nvSpPr>
          <p:cNvPr id="1030" name="Text Box 6">
            <a:extLst>
              <a:ext uri="{FF2B5EF4-FFF2-40B4-BE49-F238E27FC236}">
                <a16:creationId xmlns:a16="http://schemas.microsoft.com/office/drawing/2014/main" id="{7BCBE56C-7196-6E3A-411A-3179DE266687}"/>
              </a:ext>
            </a:extLst>
          </p:cNvPr>
          <p:cNvSpPr txBox="1">
            <a:spLocks noChangeArrowheads="1"/>
          </p:cNvSpPr>
          <p:nvPr/>
        </p:nvSpPr>
        <p:spPr bwMode="auto">
          <a:xfrm>
            <a:off x="7380288" y="5219700"/>
            <a:ext cx="2339975"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2446" rIns="0" bIns="0"/>
          <a:lstStyle>
            <a:lvl1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1pPr>
            <a:lvl2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2pPr>
            <a:lvl3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3pPr>
            <a:lvl4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4pPr>
            <a:lvl5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5pPr>
            <a:lvl6pPr marL="25146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6pPr>
            <a:lvl7pPr marL="29718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7pPr>
            <a:lvl8pPr marL="34290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8pPr>
            <a:lvl9pPr marL="38862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9pPr>
          </a:lstStyle>
          <a:p>
            <a:pPr algn="r"/>
            <a:fld id="{6F01A78F-1DED-4887-9E59-FCDAA88CF8D8}" type="slidenum">
              <a:rPr lang="sl-SI" altLang="en-US" sz="1400">
                <a:solidFill>
                  <a:srgbClr val="FFFFFF"/>
                </a:solidFill>
              </a:rPr>
              <a:pPr algn="r"/>
              <a:t>‹#›</a:t>
            </a:fld>
            <a:endParaRPr lang="sl-SI" altLang="en-US" sz="1400">
              <a:solidFill>
                <a:srgbClr val="FFFFFF"/>
              </a:solidFill>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kern="1200">
          <a:solidFill>
            <a:srgbClr val="DD4100"/>
          </a:solidFill>
          <a:latin typeface="+mj-lt"/>
          <a:ea typeface="+mj-ea"/>
          <a:cs typeface="+mj-cs"/>
        </a:defRPr>
      </a:lvl1pPr>
      <a:lvl2pPr marL="742950" indent="-28575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DD4100"/>
          </a:solidFill>
          <a:latin typeface="Arial" panose="020B0604020202020204" pitchFamily="34" charset="0"/>
          <a:cs typeface="Segoe UI" panose="020B0502040204020203" pitchFamily="34" charset="0"/>
        </a:defRPr>
      </a:lvl2pPr>
      <a:lvl3pPr marL="11430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DD4100"/>
          </a:solidFill>
          <a:latin typeface="Arial" panose="020B0604020202020204" pitchFamily="34" charset="0"/>
          <a:cs typeface="Segoe UI" panose="020B0502040204020203" pitchFamily="34" charset="0"/>
        </a:defRPr>
      </a:lvl3pPr>
      <a:lvl4pPr marL="16002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DD4100"/>
          </a:solidFill>
          <a:latin typeface="Arial" panose="020B0604020202020204" pitchFamily="34" charset="0"/>
          <a:cs typeface="Segoe UI" panose="020B0502040204020203" pitchFamily="34" charset="0"/>
        </a:defRPr>
      </a:lvl4pPr>
      <a:lvl5pPr marL="20574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DD4100"/>
          </a:solidFill>
          <a:latin typeface="Arial" panose="020B0604020202020204" pitchFamily="34" charset="0"/>
          <a:cs typeface="Segoe UI" panose="020B0502040204020203" pitchFamily="34" charset="0"/>
        </a:defRPr>
      </a:lvl5pPr>
      <a:lvl6pPr marL="25146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DD4100"/>
          </a:solidFill>
          <a:latin typeface="Arial" panose="020B0604020202020204" pitchFamily="34" charset="0"/>
          <a:cs typeface="Segoe UI" panose="020B0502040204020203" pitchFamily="34" charset="0"/>
        </a:defRPr>
      </a:lvl6pPr>
      <a:lvl7pPr marL="29718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DD4100"/>
          </a:solidFill>
          <a:latin typeface="Arial" panose="020B0604020202020204" pitchFamily="34" charset="0"/>
          <a:cs typeface="Segoe UI" panose="020B0502040204020203" pitchFamily="34" charset="0"/>
        </a:defRPr>
      </a:lvl7pPr>
      <a:lvl8pPr marL="34290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DD4100"/>
          </a:solidFill>
          <a:latin typeface="Arial" panose="020B0604020202020204" pitchFamily="34" charset="0"/>
          <a:cs typeface="Segoe UI" panose="020B0502040204020203" pitchFamily="34" charset="0"/>
        </a:defRPr>
      </a:lvl8pPr>
      <a:lvl9pPr marL="38862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DD4100"/>
          </a:solidFill>
          <a:latin typeface="Arial" panose="020B0604020202020204" pitchFamily="34" charset="0"/>
          <a:cs typeface="Segoe UI" panose="020B0502040204020203" pitchFamily="34" charset="0"/>
        </a:defRPr>
      </a:lvl9pPr>
    </p:titleStyle>
    <p:bodyStyle>
      <a:lvl1pPr marL="342900" indent="-342900" algn="l" defTabSz="449263" rtl="0" fontAlgn="base" hangingPunct="0">
        <a:lnSpc>
          <a:spcPct val="93000"/>
        </a:lnSpc>
        <a:spcBef>
          <a:spcPts val="1075"/>
        </a:spcBef>
        <a:spcAft>
          <a:spcPts val="13"/>
        </a:spcAft>
        <a:buClr>
          <a:srgbClr val="000000"/>
        </a:buClr>
        <a:buSzPct val="100000"/>
        <a:buFont typeface="Times New Roman" panose="02020603050405020304" pitchFamily="18" charset="0"/>
        <a:defRPr sz="2400" kern="1200">
          <a:solidFill>
            <a:srgbClr val="009BDD"/>
          </a:solidFill>
          <a:latin typeface="+mn-lt"/>
          <a:ea typeface="+mn-ea"/>
          <a:cs typeface="+mn-cs"/>
        </a:defRPr>
      </a:lvl1pPr>
      <a:lvl2pPr marL="742950" indent="-285750" algn="l" defTabSz="449263" rtl="0" fontAlgn="base" hangingPunct="0">
        <a:lnSpc>
          <a:spcPct val="93000"/>
        </a:lnSpc>
        <a:spcBef>
          <a:spcPts val="863"/>
        </a:spcBef>
        <a:spcAft>
          <a:spcPts val="13"/>
        </a:spcAft>
        <a:buClr>
          <a:srgbClr val="000000"/>
        </a:buClr>
        <a:buSzPct val="100000"/>
        <a:buFont typeface="Times New Roman" panose="02020603050405020304" pitchFamily="18" charset="0"/>
        <a:defRPr sz="2100" kern="1200">
          <a:solidFill>
            <a:srgbClr val="009BDD"/>
          </a:solidFill>
          <a:latin typeface="+mn-lt"/>
          <a:ea typeface="+mn-ea"/>
          <a:cs typeface="+mn-cs"/>
        </a:defRPr>
      </a:lvl2pPr>
      <a:lvl3pPr marL="1143000" indent="-228600" algn="l" defTabSz="449263" rtl="0" fontAlgn="base" hangingPunct="0">
        <a:lnSpc>
          <a:spcPct val="93000"/>
        </a:lnSpc>
        <a:spcBef>
          <a:spcPts val="650"/>
        </a:spcBef>
        <a:spcAft>
          <a:spcPts val="13"/>
        </a:spcAft>
        <a:buClr>
          <a:srgbClr val="000000"/>
        </a:buClr>
        <a:buSzPct val="100000"/>
        <a:buFont typeface="Times New Roman" panose="02020603050405020304" pitchFamily="18" charset="0"/>
        <a:defRPr kern="1200">
          <a:solidFill>
            <a:srgbClr val="009BDD"/>
          </a:solidFill>
          <a:latin typeface="+mn-lt"/>
          <a:ea typeface="+mn-ea"/>
          <a:cs typeface="+mn-cs"/>
        </a:defRPr>
      </a:lvl3pPr>
      <a:lvl4pPr marL="1600200" indent="-228600" algn="l" defTabSz="449263" rtl="0" fontAlgn="base" hangingPunct="0">
        <a:lnSpc>
          <a:spcPct val="93000"/>
        </a:lnSpc>
        <a:spcBef>
          <a:spcPts val="438"/>
        </a:spcBef>
        <a:spcAft>
          <a:spcPts val="13"/>
        </a:spcAft>
        <a:buClr>
          <a:srgbClr val="000000"/>
        </a:buClr>
        <a:buSzPct val="100000"/>
        <a:buFont typeface="Times New Roman" panose="02020603050405020304" pitchFamily="18" charset="0"/>
        <a:defRPr sz="1500" kern="1200">
          <a:solidFill>
            <a:srgbClr val="009BDD"/>
          </a:solidFill>
          <a:latin typeface="+mn-lt"/>
          <a:ea typeface="+mn-ea"/>
          <a:cs typeface="+mn-cs"/>
        </a:defRPr>
      </a:lvl4pPr>
      <a:lvl5pPr marL="2057400" indent="-228600" algn="l" defTabSz="449263" rtl="0" fontAlgn="base" hangingPunct="0">
        <a:lnSpc>
          <a:spcPct val="93000"/>
        </a:lnSpc>
        <a:spcBef>
          <a:spcPts val="225"/>
        </a:spcBef>
        <a:spcAft>
          <a:spcPts val="13"/>
        </a:spcAft>
        <a:buClr>
          <a:srgbClr val="000000"/>
        </a:buClr>
        <a:buSzPct val="100000"/>
        <a:buFont typeface="Times New Roman" panose="02020603050405020304" pitchFamily="18" charset="0"/>
        <a:defRPr sz="2000" kern="1200">
          <a:solidFill>
            <a:srgbClr val="009BD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a:extLst>
              <a:ext uri="{FF2B5EF4-FFF2-40B4-BE49-F238E27FC236}">
                <a16:creationId xmlns:a16="http://schemas.microsoft.com/office/drawing/2014/main" id="{A8306666-04D2-9352-D4E2-719FBD06E77C}"/>
              </a:ext>
            </a:extLst>
          </p:cNvPr>
          <p:cNvSpPr>
            <a:spLocks noChangeArrowheads="1"/>
          </p:cNvSpPr>
          <p:nvPr/>
        </p:nvSpPr>
        <p:spPr bwMode="auto">
          <a:xfrm>
            <a:off x="0" y="0"/>
            <a:ext cx="10077450" cy="720725"/>
          </a:xfrm>
          <a:prstGeom prst="rect">
            <a:avLst/>
          </a:prstGeom>
          <a:gradFill rotWithShape="0">
            <a:gsLst>
              <a:gs pos="0">
                <a:srgbClr val="009BDD"/>
              </a:gs>
              <a:gs pos="100000">
                <a:srgbClr val="77CAEE"/>
              </a:gs>
            </a:gsLst>
            <a:lin ang="0" scaled="1"/>
          </a:gradFill>
          <a:ln>
            <a:noFill/>
          </a:ln>
          <a:effectLst>
            <a:outerShdw dist="10800" dir="5400000" algn="ctr" rotWithShape="0">
              <a:srgbClr val="009BDD"/>
            </a:outerShdw>
          </a:effectLst>
          <a:extLst>
            <a:ext uri="{91240B29-F687-4F45-9708-019B960494DF}">
              <a14:hiddenLine xmlns:a14="http://schemas.microsoft.com/office/drawing/2010/main" w="18000" cap="flat">
                <a:solidFill>
                  <a:srgbClr val="009BDD"/>
                </a:solidFill>
                <a:round/>
                <a:headEnd/>
                <a:tailEnd/>
              </a14:hiddenLine>
            </a:ext>
          </a:extLst>
        </p:spPr>
        <p:txBody>
          <a:bodyPr wrap="none" anchor="ctr"/>
          <a:lstStyle/>
          <a:p>
            <a:endParaRPr lang="en-US"/>
          </a:p>
        </p:txBody>
      </p:sp>
      <p:sp>
        <p:nvSpPr>
          <p:cNvPr id="2050" name="Rectangle 2">
            <a:extLst>
              <a:ext uri="{FF2B5EF4-FFF2-40B4-BE49-F238E27FC236}">
                <a16:creationId xmlns:a16="http://schemas.microsoft.com/office/drawing/2014/main" id="{DB2BB53B-A025-9B04-A701-DB71D1C75C88}"/>
              </a:ext>
            </a:extLst>
          </p:cNvPr>
          <p:cNvSpPr>
            <a:spLocks noChangeArrowheads="1"/>
          </p:cNvSpPr>
          <p:nvPr/>
        </p:nvSpPr>
        <p:spPr bwMode="auto">
          <a:xfrm>
            <a:off x="3175" y="5040313"/>
            <a:ext cx="10077450" cy="631825"/>
          </a:xfrm>
          <a:prstGeom prst="rect">
            <a:avLst/>
          </a:prstGeom>
          <a:gradFill rotWithShape="0">
            <a:gsLst>
              <a:gs pos="0">
                <a:srgbClr val="009BDD"/>
              </a:gs>
              <a:gs pos="100000">
                <a:srgbClr val="77CAEE"/>
              </a:gs>
            </a:gsLst>
            <a:lin ang="0" scaled="1"/>
          </a:gradFill>
          <a:ln>
            <a:noFill/>
          </a:ln>
          <a:effectLst>
            <a:outerShdw dist="10800" dir="5400000" algn="ctr" rotWithShape="0">
              <a:srgbClr val="009BDD"/>
            </a:outerShdw>
          </a:effectLst>
          <a:extLst>
            <a:ext uri="{91240B29-F687-4F45-9708-019B960494DF}">
              <a14:hiddenLine xmlns:a14="http://schemas.microsoft.com/office/drawing/2010/main" w="18000" cap="flat">
                <a:solidFill>
                  <a:srgbClr val="009BDD"/>
                </a:solidFill>
                <a:round/>
                <a:headEnd/>
                <a:tailEnd/>
              </a14:hiddenLine>
            </a:ext>
          </a:extLst>
        </p:spPr>
        <p:txBody>
          <a:bodyPr wrap="none" anchor="ctr"/>
          <a:lstStyle/>
          <a:p>
            <a:endParaRPr lang="en-US"/>
          </a:p>
        </p:txBody>
      </p:sp>
      <p:sp>
        <p:nvSpPr>
          <p:cNvPr id="2051" name="Rectangle 3">
            <a:extLst>
              <a:ext uri="{FF2B5EF4-FFF2-40B4-BE49-F238E27FC236}">
                <a16:creationId xmlns:a16="http://schemas.microsoft.com/office/drawing/2014/main" id="{04F60CC8-C9E7-5A21-5F8D-B332FF6232AE}"/>
              </a:ext>
            </a:extLst>
          </p:cNvPr>
          <p:cNvSpPr>
            <a:spLocks noGrp="1" noChangeArrowheads="1"/>
          </p:cNvSpPr>
          <p:nvPr>
            <p:ph type="title"/>
          </p:nvPr>
        </p:nvSpPr>
        <p:spPr bwMode="auto">
          <a:xfrm>
            <a:off x="360363" y="179388"/>
            <a:ext cx="9358312"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2052" name="Rectangle 4">
            <a:extLst>
              <a:ext uri="{FF2B5EF4-FFF2-40B4-BE49-F238E27FC236}">
                <a16:creationId xmlns:a16="http://schemas.microsoft.com/office/drawing/2014/main" id="{4A8E9A46-4717-BE18-093B-CAEBCD034104}"/>
              </a:ext>
            </a:extLst>
          </p:cNvPr>
          <p:cNvSpPr>
            <a:spLocks noGrp="1" noChangeArrowheads="1"/>
          </p:cNvSpPr>
          <p:nvPr>
            <p:ph type="body" idx="1"/>
          </p:nvPr>
        </p:nvSpPr>
        <p:spPr bwMode="auto">
          <a:xfrm>
            <a:off x="360363" y="1079500"/>
            <a:ext cx="9358312" cy="3598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1336"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2053" name="Rectangle 5">
            <a:extLst>
              <a:ext uri="{FF2B5EF4-FFF2-40B4-BE49-F238E27FC236}">
                <a16:creationId xmlns:a16="http://schemas.microsoft.com/office/drawing/2014/main" id="{73723D8F-6FCF-E9F3-4993-AB89B87C069C}"/>
              </a:ext>
            </a:extLst>
          </p:cNvPr>
          <p:cNvSpPr>
            <a:spLocks noGrp="1" noChangeArrowheads="1"/>
          </p:cNvSpPr>
          <p:nvPr>
            <p:ph type="dt"/>
          </p:nvPr>
        </p:nvSpPr>
        <p:spPr bwMode="auto">
          <a:xfrm>
            <a:off x="360363" y="5219700"/>
            <a:ext cx="2338387" cy="35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tabLst>
                <a:tab pos="449263" algn="l"/>
                <a:tab pos="898525" algn="l"/>
                <a:tab pos="1347788" algn="l"/>
                <a:tab pos="1797050" algn="l"/>
                <a:tab pos="2246313" algn="l"/>
              </a:tabLst>
              <a:defRPr sz="1400">
                <a:solidFill>
                  <a:srgbClr val="FFFFFF"/>
                </a:solidFill>
              </a:defRPr>
            </a:lvl1pPr>
          </a:lstStyle>
          <a:p>
            <a:endParaRPr lang="sl-SI" altLang="en-US"/>
          </a:p>
        </p:txBody>
      </p:sp>
      <p:sp>
        <p:nvSpPr>
          <p:cNvPr id="2054" name="Rectangle 6">
            <a:extLst>
              <a:ext uri="{FF2B5EF4-FFF2-40B4-BE49-F238E27FC236}">
                <a16:creationId xmlns:a16="http://schemas.microsoft.com/office/drawing/2014/main" id="{DAE93F84-4806-6FCC-A603-B969DD5A27D0}"/>
              </a:ext>
            </a:extLst>
          </p:cNvPr>
          <p:cNvSpPr>
            <a:spLocks noGrp="1" noChangeArrowheads="1"/>
          </p:cNvSpPr>
          <p:nvPr>
            <p:ph type="ftr"/>
          </p:nvPr>
        </p:nvSpPr>
        <p:spPr bwMode="auto">
          <a:xfrm>
            <a:off x="3419475" y="5219700"/>
            <a:ext cx="3238500" cy="35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tabLst>
                <a:tab pos="449263" algn="l"/>
                <a:tab pos="898525" algn="l"/>
                <a:tab pos="1347788" algn="l"/>
                <a:tab pos="1797050" algn="l"/>
                <a:tab pos="2246313" algn="l"/>
                <a:tab pos="2695575" algn="l"/>
                <a:tab pos="3144838" algn="l"/>
              </a:tabLst>
              <a:defRPr sz="1400">
                <a:solidFill>
                  <a:srgbClr val="FFFFFF"/>
                </a:solidFill>
              </a:defRPr>
            </a:lvl1pPr>
          </a:lstStyle>
          <a:p>
            <a:endParaRPr lang="sl-SI" altLang="en-US"/>
          </a:p>
        </p:txBody>
      </p:sp>
      <p:sp>
        <p:nvSpPr>
          <p:cNvPr id="2055" name="Rectangle 7">
            <a:extLst>
              <a:ext uri="{FF2B5EF4-FFF2-40B4-BE49-F238E27FC236}">
                <a16:creationId xmlns:a16="http://schemas.microsoft.com/office/drawing/2014/main" id="{9AC5DD95-1BC3-2B23-D52E-F5BCB06F2345}"/>
              </a:ext>
            </a:extLst>
          </p:cNvPr>
          <p:cNvSpPr>
            <a:spLocks noGrp="1" noChangeArrowheads="1"/>
          </p:cNvSpPr>
          <p:nvPr>
            <p:ph type="sldNum"/>
          </p:nvPr>
        </p:nvSpPr>
        <p:spPr bwMode="auto">
          <a:xfrm>
            <a:off x="7380288" y="5219700"/>
            <a:ext cx="2338387" cy="35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tabLst>
                <a:tab pos="449263" algn="l"/>
                <a:tab pos="898525" algn="l"/>
                <a:tab pos="1347788" algn="l"/>
                <a:tab pos="1797050" algn="l"/>
                <a:tab pos="2246313" algn="l"/>
              </a:tabLst>
              <a:defRPr sz="1400">
                <a:solidFill>
                  <a:srgbClr val="FFFFFF"/>
                </a:solidFill>
              </a:defRPr>
            </a:lvl1pPr>
          </a:lstStyle>
          <a:p>
            <a:fld id="{CE9B8787-AC9D-495A-974B-868B95D2A9CA}" type="slidenum">
              <a:rPr lang="sl-SI" altLang="en-US"/>
              <a:pPr/>
              <a:t>‹#›</a:t>
            </a:fld>
            <a:endParaRPr lang="sl-SI"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kern="1200">
          <a:solidFill>
            <a:srgbClr val="FFFFFF"/>
          </a:solidFill>
          <a:latin typeface="+mj-lt"/>
          <a:ea typeface="+mj-ea"/>
          <a:cs typeface="+mj-cs"/>
        </a:defRPr>
      </a:lvl1pPr>
      <a:lvl2pPr marL="742950" indent="-28575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FFFFFF"/>
          </a:solidFill>
          <a:latin typeface="Arial" panose="020B0604020202020204" pitchFamily="34" charset="0"/>
          <a:cs typeface="Segoe UI" panose="020B0502040204020203" pitchFamily="34" charset="0"/>
        </a:defRPr>
      </a:lvl2pPr>
      <a:lvl3pPr marL="11430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FFFFFF"/>
          </a:solidFill>
          <a:latin typeface="Arial" panose="020B0604020202020204" pitchFamily="34" charset="0"/>
          <a:cs typeface="Segoe UI" panose="020B0502040204020203" pitchFamily="34" charset="0"/>
        </a:defRPr>
      </a:lvl3pPr>
      <a:lvl4pPr marL="16002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FFFFFF"/>
          </a:solidFill>
          <a:latin typeface="Arial" panose="020B0604020202020204" pitchFamily="34" charset="0"/>
          <a:cs typeface="Segoe UI" panose="020B0502040204020203" pitchFamily="34" charset="0"/>
        </a:defRPr>
      </a:lvl4pPr>
      <a:lvl5pPr marL="20574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FFFFFF"/>
          </a:solidFill>
          <a:latin typeface="Arial" panose="020B0604020202020204" pitchFamily="34" charset="0"/>
          <a:cs typeface="Segoe UI" panose="020B0502040204020203" pitchFamily="34" charset="0"/>
        </a:defRPr>
      </a:lvl5pPr>
      <a:lvl6pPr marL="25146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FFFFFF"/>
          </a:solidFill>
          <a:latin typeface="Arial" panose="020B0604020202020204" pitchFamily="34" charset="0"/>
          <a:cs typeface="Segoe UI" panose="020B0502040204020203" pitchFamily="34" charset="0"/>
        </a:defRPr>
      </a:lvl6pPr>
      <a:lvl7pPr marL="29718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FFFFFF"/>
          </a:solidFill>
          <a:latin typeface="Arial" panose="020B0604020202020204" pitchFamily="34" charset="0"/>
          <a:cs typeface="Segoe UI" panose="020B0502040204020203" pitchFamily="34" charset="0"/>
        </a:defRPr>
      </a:lvl7pPr>
      <a:lvl8pPr marL="34290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FFFFFF"/>
          </a:solidFill>
          <a:latin typeface="Arial" panose="020B0604020202020204" pitchFamily="34" charset="0"/>
          <a:cs typeface="Segoe UI" panose="020B0502040204020203" pitchFamily="34" charset="0"/>
        </a:defRPr>
      </a:lvl8pPr>
      <a:lvl9pPr marL="38862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FFFFFF"/>
          </a:solidFill>
          <a:latin typeface="Arial" panose="020B0604020202020204" pitchFamily="34" charset="0"/>
          <a:cs typeface="Segoe UI" panose="020B0502040204020203" pitchFamily="34" charset="0"/>
        </a:defRPr>
      </a:lvl9pPr>
    </p:titleStyle>
    <p:bodyStyle>
      <a:lvl1pPr marL="342900" indent="-342900" algn="l" defTabSz="449263" rtl="0" fontAlgn="base" hangingPunct="0">
        <a:lnSpc>
          <a:spcPct val="93000"/>
        </a:lnSpc>
        <a:spcBef>
          <a:spcPts val="1075"/>
        </a:spcBef>
        <a:spcAft>
          <a:spcPts val="13"/>
        </a:spcAft>
        <a:buClr>
          <a:srgbClr val="000000"/>
        </a:buClr>
        <a:buSzPct val="100000"/>
        <a:buFont typeface="Times New Roman" panose="02020603050405020304" pitchFamily="18" charset="0"/>
        <a:defRPr sz="2400" kern="1200">
          <a:solidFill>
            <a:srgbClr val="009BDD"/>
          </a:solidFill>
          <a:latin typeface="+mn-lt"/>
          <a:ea typeface="+mn-ea"/>
          <a:cs typeface="+mn-cs"/>
        </a:defRPr>
      </a:lvl1pPr>
      <a:lvl2pPr marL="742950" indent="-285750" algn="l" defTabSz="449263" rtl="0" fontAlgn="base" hangingPunct="0">
        <a:lnSpc>
          <a:spcPct val="93000"/>
        </a:lnSpc>
        <a:spcBef>
          <a:spcPts val="863"/>
        </a:spcBef>
        <a:spcAft>
          <a:spcPts val="13"/>
        </a:spcAft>
        <a:buClr>
          <a:srgbClr val="000000"/>
        </a:buClr>
        <a:buSzPct val="100000"/>
        <a:buFont typeface="Times New Roman" panose="02020603050405020304" pitchFamily="18" charset="0"/>
        <a:defRPr sz="2100" kern="1200">
          <a:solidFill>
            <a:srgbClr val="009BDD"/>
          </a:solidFill>
          <a:latin typeface="+mn-lt"/>
          <a:ea typeface="+mn-ea"/>
          <a:cs typeface="+mn-cs"/>
        </a:defRPr>
      </a:lvl2pPr>
      <a:lvl3pPr marL="1143000" indent="-228600" algn="l" defTabSz="449263" rtl="0" fontAlgn="base" hangingPunct="0">
        <a:lnSpc>
          <a:spcPct val="93000"/>
        </a:lnSpc>
        <a:spcBef>
          <a:spcPts val="650"/>
        </a:spcBef>
        <a:spcAft>
          <a:spcPts val="13"/>
        </a:spcAft>
        <a:buClr>
          <a:srgbClr val="000000"/>
        </a:buClr>
        <a:buSzPct val="100000"/>
        <a:buFont typeface="Times New Roman" panose="02020603050405020304" pitchFamily="18" charset="0"/>
        <a:defRPr kern="1200">
          <a:solidFill>
            <a:srgbClr val="009BDD"/>
          </a:solidFill>
          <a:latin typeface="+mn-lt"/>
          <a:ea typeface="+mn-ea"/>
          <a:cs typeface="+mn-cs"/>
        </a:defRPr>
      </a:lvl3pPr>
      <a:lvl4pPr marL="1600200" indent="-228600" algn="l" defTabSz="449263" rtl="0" fontAlgn="base" hangingPunct="0">
        <a:lnSpc>
          <a:spcPct val="93000"/>
        </a:lnSpc>
        <a:spcBef>
          <a:spcPts val="438"/>
        </a:spcBef>
        <a:spcAft>
          <a:spcPts val="13"/>
        </a:spcAft>
        <a:buClr>
          <a:srgbClr val="000000"/>
        </a:buClr>
        <a:buSzPct val="100000"/>
        <a:buFont typeface="Times New Roman" panose="02020603050405020304" pitchFamily="18" charset="0"/>
        <a:defRPr sz="1500" kern="1200">
          <a:solidFill>
            <a:srgbClr val="009BDD"/>
          </a:solidFill>
          <a:latin typeface="+mn-lt"/>
          <a:ea typeface="+mn-ea"/>
          <a:cs typeface="+mn-cs"/>
        </a:defRPr>
      </a:lvl4pPr>
      <a:lvl5pPr marL="2057400" indent="-228600" algn="l" defTabSz="449263" rtl="0" fontAlgn="base" hangingPunct="0">
        <a:lnSpc>
          <a:spcPct val="93000"/>
        </a:lnSpc>
        <a:spcBef>
          <a:spcPts val="225"/>
        </a:spcBef>
        <a:spcAft>
          <a:spcPts val="13"/>
        </a:spcAft>
        <a:buClr>
          <a:srgbClr val="000000"/>
        </a:buClr>
        <a:buSzPct val="100000"/>
        <a:buFont typeface="Times New Roman" panose="02020603050405020304" pitchFamily="18" charset="0"/>
        <a:defRPr sz="2000" kern="1200">
          <a:solidFill>
            <a:srgbClr val="009BD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a:extLst>
              <a:ext uri="{FF2B5EF4-FFF2-40B4-BE49-F238E27FC236}">
                <a16:creationId xmlns:a16="http://schemas.microsoft.com/office/drawing/2014/main" id="{0F86CB7C-3B09-3431-6E67-2C0C2836362B}"/>
              </a:ext>
            </a:extLst>
          </p:cNvPr>
          <p:cNvSpPr>
            <a:spLocks noChangeArrowheads="1"/>
          </p:cNvSpPr>
          <p:nvPr/>
        </p:nvSpPr>
        <p:spPr bwMode="auto">
          <a:xfrm flipH="1" flipV="1">
            <a:off x="0" y="4500563"/>
            <a:ext cx="10080625" cy="1169987"/>
          </a:xfrm>
          <a:prstGeom prst="flowChartDocument">
            <a:avLst/>
          </a:prstGeom>
          <a:gradFill rotWithShape="0">
            <a:gsLst>
              <a:gs pos="0">
                <a:srgbClr val="009BDD"/>
              </a:gs>
              <a:gs pos="100000">
                <a:srgbClr val="77CAEE"/>
              </a:gs>
            </a:gsLst>
            <a:lin ang="0" scaled="1"/>
          </a:gradFill>
          <a:ln>
            <a:noFill/>
          </a:ln>
          <a:effectLst>
            <a:outerShdw dist="10800" dir="5400000" algn="ctr" rotWithShape="0">
              <a:srgbClr val="009BDD"/>
            </a:outerShdw>
          </a:effectLst>
          <a:extLst>
            <a:ext uri="{91240B29-F687-4F45-9708-019B960494DF}">
              <a14:hiddenLine xmlns:a14="http://schemas.microsoft.com/office/drawing/2010/main" w="18000" cap="flat">
                <a:solidFill>
                  <a:srgbClr val="009BDD"/>
                </a:solidFill>
                <a:round/>
                <a:headEnd/>
                <a:tailEnd/>
              </a14:hiddenLine>
            </a:ext>
          </a:extLst>
        </p:spPr>
        <p:txBody>
          <a:bodyPr wrap="none" anchor="ctr"/>
          <a:lstStyle/>
          <a:p>
            <a:endParaRPr lang="en-US"/>
          </a:p>
        </p:txBody>
      </p:sp>
      <p:sp>
        <p:nvSpPr>
          <p:cNvPr id="3074" name="Rectangle 2">
            <a:extLst>
              <a:ext uri="{FF2B5EF4-FFF2-40B4-BE49-F238E27FC236}">
                <a16:creationId xmlns:a16="http://schemas.microsoft.com/office/drawing/2014/main" id="{CFAC00F8-A361-B9BB-B9A9-E9AA366B5DD2}"/>
              </a:ext>
            </a:extLst>
          </p:cNvPr>
          <p:cNvSpPr>
            <a:spLocks noGrp="1" noChangeArrowheads="1"/>
          </p:cNvSpPr>
          <p:nvPr>
            <p:ph type="title"/>
          </p:nvPr>
        </p:nvSpPr>
        <p:spPr bwMode="auto">
          <a:xfrm>
            <a:off x="0" y="1619250"/>
            <a:ext cx="8997950" cy="1077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3075" name="Rectangle 3">
            <a:extLst>
              <a:ext uri="{FF2B5EF4-FFF2-40B4-BE49-F238E27FC236}">
                <a16:creationId xmlns:a16="http://schemas.microsoft.com/office/drawing/2014/main" id="{A69DAD36-3EEF-B9A6-2D60-BA4914EDDE19}"/>
              </a:ext>
            </a:extLst>
          </p:cNvPr>
          <p:cNvSpPr>
            <a:spLocks noGrp="1" noChangeArrowheads="1"/>
          </p:cNvSpPr>
          <p:nvPr>
            <p:ph type="body" idx="1"/>
          </p:nvPr>
        </p:nvSpPr>
        <p:spPr bwMode="auto">
          <a:xfrm>
            <a:off x="360363" y="2879725"/>
            <a:ext cx="9358312" cy="1617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1336"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3076" name="Text Box 4">
            <a:extLst>
              <a:ext uri="{FF2B5EF4-FFF2-40B4-BE49-F238E27FC236}">
                <a16:creationId xmlns:a16="http://schemas.microsoft.com/office/drawing/2014/main" id="{5FDD5718-7C66-39E8-A738-600F7FF2E66D}"/>
              </a:ext>
            </a:extLst>
          </p:cNvPr>
          <p:cNvSpPr txBox="1">
            <a:spLocks noChangeArrowheads="1"/>
          </p:cNvSpPr>
          <p:nvPr/>
        </p:nvSpPr>
        <p:spPr bwMode="auto">
          <a:xfrm>
            <a:off x="360363" y="5219700"/>
            <a:ext cx="2339975"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2446" rIns="0" bIns="0"/>
          <a:lstStyle>
            <a:lvl1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1pPr>
            <a:lvl2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2pPr>
            <a:lvl3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3pPr>
            <a:lvl4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4pPr>
            <a:lvl5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5pPr>
            <a:lvl6pPr marL="25146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6pPr>
            <a:lvl7pPr marL="29718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7pPr>
            <a:lvl8pPr marL="34290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8pPr>
            <a:lvl9pPr marL="38862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9pPr>
          </a:lstStyle>
          <a:p>
            <a:endParaRPr lang="sl-SI" altLang="en-US" sz="1400">
              <a:solidFill>
                <a:srgbClr val="FFFFFF"/>
              </a:solidFill>
            </a:endParaRPr>
          </a:p>
        </p:txBody>
      </p:sp>
      <p:sp>
        <p:nvSpPr>
          <p:cNvPr id="3077" name="Text Box 5">
            <a:extLst>
              <a:ext uri="{FF2B5EF4-FFF2-40B4-BE49-F238E27FC236}">
                <a16:creationId xmlns:a16="http://schemas.microsoft.com/office/drawing/2014/main" id="{4D4E7960-7F91-10CE-119B-7376D9DD60B2}"/>
              </a:ext>
            </a:extLst>
          </p:cNvPr>
          <p:cNvSpPr txBox="1">
            <a:spLocks noChangeArrowheads="1"/>
          </p:cNvSpPr>
          <p:nvPr/>
        </p:nvSpPr>
        <p:spPr bwMode="auto">
          <a:xfrm>
            <a:off x="3419475" y="5219700"/>
            <a:ext cx="3240088"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2446" rIns="0" bIns="0"/>
          <a:lstStyle>
            <a:lvl1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Segoe UI" panose="020B0502040204020203" pitchFamily="34" charset="0"/>
              </a:defRPr>
            </a:lvl1pPr>
            <a:lvl2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Segoe UI" panose="020B0502040204020203" pitchFamily="34" charset="0"/>
              </a:defRPr>
            </a:lvl2pPr>
            <a:lvl3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Segoe UI" panose="020B0502040204020203" pitchFamily="34" charset="0"/>
              </a:defRPr>
            </a:lvl3pPr>
            <a:lvl4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Segoe UI" panose="020B0502040204020203" pitchFamily="34" charset="0"/>
              </a:defRPr>
            </a:lvl4pPr>
            <a:lvl5pPr>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Segoe UI" panose="020B0502040204020203" pitchFamily="34" charset="0"/>
              </a:defRPr>
            </a:lvl5pPr>
            <a:lvl6pPr marL="25146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Segoe UI" panose="020B0502040204020203" pitchFamily="34" charset="0"/>
              </a:defRPr>
            </a:lvl6pPr>
            <a:lvl7pPr marL="29718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Segoe UI" panose="020B0502040204020203" pitchFamily="34" charset="0"/>
              </a:defRPr>
            </a:lvl7pPr>
            <a:lvl8pPr marL="34290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Segoe UI" panose="020B0502040204020203" pitchFamily="34" charset="0"/>
              </a:defRPr>
            </a:lvl8pPr>
            <a:lvl9pPr marL="38862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a:solidFill>
                  <a:srgbClr val="000000"/>
                </a:solidFill>
                <a:latin typeface="Arial" panose="020B0604020202020204" pitchFamily="34" charset="0"/>
                <a:cs typeface="Segoe UI" panose="020B0502040204020203" pitchFamily="34" charset="0"/>
              </a:defRPr>
            </a:lvl9pPr>
          </a:lstStyle>
          <a:p>
            <a:pPr algn="ctr"/>
            <a:endParaRPr lang="sl-SI" altLang="en-US" sz="1400">
              <a:solidFill>
                <a:srgbClr val="FFFFFF"/>
              </a:solidFill>
            </a:endParaRPr>
          </a:p>
        </p:txBody>
      </p:sp>
      <p:sp>
        <p:nvSpPr>
          <p:cNvPr id="3078" name="Text Box 6">
            <a:extLst>
              <a:ext uri="{FF2B5EF4-FFF2-40B4-BE49-F238E27FC236}">
                <a16:creationId xmlns:a16="http://schemas.microsoft.com/office/drawing/2014/main" id="{E04A0D46-DD40-8111-4DBE-CC14C7A6043D}"/>
              </a:ext>
            </a:extLst>
          </p:cNvPr>
          <p:cNvSpPr txBox="1">
            <a:spLocks noChangeArrowheads="1"/>
          </p:cNvSpPr>
          <p:nvPr/>
        </p:nvSpPr>
        <p:spPr bwMode="auto">
          <a:xfrm>
            <a:off x="7380288" y="5219700"/>
            <a:ext cx="2339975"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2446" rIns="0" bIns="0"/>
          <a:lstStyle>
            <a:lvl1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1pPr>
            <a:lvl2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2pPr>
            <a:lvl3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3pPr>
            <a:lvl4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4pPr>
            <a:lvl5pPr>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5pPr>
            <a:lvl6pPr marL="25146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6pPr>
            <a:lvl7pPr marL="29718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7pPr>
            <a:lvl8pPr marL="34290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8pPr>
            <a:lvl9pPr marL="3886200" indent="-228600" defTabSz="449263" fontAlgn="base" hangingPunct="0">
              <a:lnSpc>
                <a:spcPct val="93000"/>
              </a:lnSpc>
              <a:spcBef>
                <a:spcPts val="13"/>
              </a:spcBef>
              <a:spcAft>
                <a:spcPts val="13"/>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cs typeface="Segoe UI" panose="020B0502040204020203" pitchFamily="34" charset="0"/>
              </a:defRPr>
            </a:lvl9pPr>
          </a:lstStyle>
          <a:p>
            <a:pPr algn="r"/>
            <a:fld id="{6B87F338-744B-46B9-8EA1-92EFEE8E95DA}" type="slidenum">
              <a:rPr lang="sl-SI" altLang="en-US" sz="1400">
                <a:solidFill>
                  <a:srgbClr val="FFFFFF"/>
                </a:solidFill>
              </a:rPr>
              <a:pPr algn="r"/>
              <a:t>‹#›</a:t>
            </a:fld>
            <a:endParaRPr lang="sl-SI" altLang="en-US" sz="1400">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kern="1200">
          <a:solidFill>
            <a:srgbClr val="DD4100"/>
          </a:solidFill>
          <a:latin typeface="+mj-lt"/>
          <a:ea typeface="+mj-ea"/>
          <a:cs typeface="+mj-cs"/>
        </a:defRPr>
      </a:lvl1pPr>
      <a:lvl2pPr marL="742950" indent="-28575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DD4100"/>
          </a:solidFill>
          <a:latin typeface="Arial" panose="020B0604020202020204" pitchFamily="34" charset="0"/>
          <a:cs typeface="Segoe UI" panose="020B0502040204020203" pitchFamily="34" charset="0"/>
        </a:defRPr>
      </a:lvl2pPr>
      <a:lvl3pPr marL="11430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DD4100"/>
          </a:solidFill>
          <a:latin typeface="Arial" panose="020B0604020202020204" pitchFamily="34" charset="0"/>
          <a:cs typeface="Segoe UI" panose="020B0502040204020203" pitchFamily="34" charset="0"/>
        </a:defRPr>
      </a:lvl3pPr>
      <a:lvl4pPr marL="16002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DD4100"/>
          </a:solidFill>
          <a:latin typeface="Arial" panose="020B0604020202020204" pitchFamily="34" charset="0"/>
          <a:cs typeface="Segoe UI" panose="020B0502040204020203" pitchFamily="34" charset="0"/>
        </a:defRPr>
      </a:lvl4pPr>
      <a:lvl5pPr marL="20574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DD4100"/>
          </a:solidFill>
          <a:latin typeface="Arial" panose="020B0604020202020204" pitchFamily="34" charset="0"/>
          <a:cs typeface="Segoe UI" panose="020B0502040204020203" pitchFamily="34" charset="0"/>
        </a:defRPr>
      </a:lvl5pPr>
      <a:lvl6pPr marL="25146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DD4100"/>
          </a:solidFill>
          <a:latin typeface="Arial" panose="020B0604020202020204" pitchFamily="34" charset="0"/>
          <a:cs typeface="Segoe UI" panose="020B0502040204020203" pitchFamily="34" charset="0"/>
        </a:defRPr>
      </a:lvl6pPr>
      <a:lvl7pPr marL="29718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DD4100"/>
          </a:solidFill>
          <a:latin typeface="Arial" panose="020B0604020202020204" pitchFamily="34" charset="0"/>
          <a:cs typeface="Segoe UI" panose="020B0502040204020203" pitchFamily="34" charset="0"/>
        </a:defRPr>
      </a:lvl7pPr>
      <a:lvl8pPr marL="34290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DD4100"/>
          </a:solidFill>
          <a:latin typeface="Arial" panose="020B0604020202020204" pitchFamily="34" charset="0"/>
          <a:cs typeface="Segoe UI" panose="020B0502040204020203" pitchFamily="34" charset="0"/>
        </a:defRPr>
      </a:lvl8pPr>
      <a:lvl9pPr marL="3886200" indent="-228600" algn="ctr" defTabSz="449263" rtl="0" fontAlgn="base" hangingPunct="0">
        <a:lnSpc>
          <a:spcPct val="93000"/>
        </a:lnSpc>
        <a:spcBef>
          <a:spcPts val="13"/>
        </a:spcBef>
        <a:spcAft>
          <a:spcPts val="13"/>
        </a:spcAft>
        <a:buClr>
          <a:srgbClr val="000000"/>
        </a:buClr>
        <a:buSzPct val="100000"/>
        <a:buFont typeface="Times New Roman" panose="02020603050405020304" pitchFamily="18" charset="0"/>
        <a:defRPr sz="3300">
          <a:solidFill>
            <a:srgbClr val="DD4100"/>
          </a:solidFill>
          <a:latin typeface="Arial" panose="020B0604020202020204" pitchFamily="34" charset="0"/>
          <a:cs typeface="Segoe UI" panose="020B0502040204020203" pitchFamily="34" charset="0"/>
        </a:defRPr>
      </a:lvl9pPr>
    </p:titleStyle>
    <p:bodyStyle>
      <a:lvl1pPr marL="342900" indent="-342900" algn="l" defTabSz="449263" rtl="0" fontAlgn="base" hangingPunct="0">
        <a:lnSpc>
          <a:spcPct val="93000"/>
        </a:lnSpc>
        <a:spcBef>
          <a:spcPts val="1075"/>
        </a:spcBef>
        <a:spcAft>
          <a:spcPts val="13"/>
        </a:spcAft>
        <a:buClr>
          <a:srgbClr val="000000"/>
        </a:buClr>
        <a:buSzPct val="100000"/>
        <a:buFont typeface="Times New Roman" panose="02020603050405020304" pitchFamily="18" charset="0"/>
        <a:defRPr sz="2400" kern="1200">
          <a:solidFill>
            <a:srgbClr val="009BDD"/>
          </a:solidFill>
          <a:latin typeface="+mn-lt"/>
          <a:ea typeface="+mn-ea"/>
          <a:cs typeface="+mn-cs"/>
        </a:defRPr>
      </a:lvl1pPr>
      <a:lvl2pPr marL="742950" indent="-285750" algn="l" defTabSz="449263" rtl="0" fontAlgn="base" hangingPunct="0">
        <a:lnSpc>
          <a:spcPct val="93000"/>
        </a:lnSpc>
        <a:spcBef>
          <a:spcPts val="863"/>
        </a:spcBef>
        <a:spcAft>
          <a:spcPts val="13"/>
        </a:spcAft>
        <a:buClr>
          <a:srgbClr val="000000"/>
        </a:buClr>
        <a:buSzPct val="100000"/>
        <a:buFont typeface="Times New Roman" panose="02020603050405020304" pitchFamily="18" charset="0"/>
        <a:defRPr sz="2100" kern="1200">
          <a:solidFill>
            <a:srgbClr val="009BDD"/>
          </a:solidFill>
          <a:latin typeface="+mn-lt"/>
          <a:ea typeface="+mn-ea"/>
          <a:cs typeface="+mn-cs"/>
        </a:defRPr>
      </a:lvl2pPr>
      <a:lvl3pPr marL="1143000" indent="-228600" algn="l" defTabSz="449263" rtl="0" fontAlgn="base" hangingPunct="0">
        <a:lnSpc>
          <a:spcPct val="93000"/>
        </a:lnSpc>
        <a:spcBef>
          <a:spcPts val="650"/>
        </a:spcBef>
        <a:spcAft>
          <a:spcPts val="13"/>
        </a:spcAft>
        <a:buClr>
          <a:srgbClr val="000000"/>
        </a:buClr>
        <a:buSzPct val="100000"/>
        <a:buFont typeface="Times New Roman" panose="02020603050405020304" pitchFamily="18" charset="0"/>
        <a:defRPr kern="1200">
          <a:solidFill>
            <a:srgbClr val="009BDD"/>
          </a:solidFill>
          <a:latin typeface="+mn-lt"/>
          <a:ea typeface="+mn-ea"/>
          <a:cs typeface="+mn-cs"/>
        </a:defRPr>
      </a:lvl3pPr>
      <a:lvl4pPr marL="1600200" indent="-228600" algn="l" defTabSz="449263" rtl="0" fontAlgn="base" hangingPunct="0">
        <a:lnSpc>
          <a:spcPct val="93000"/>
        </a:lnSpc>
        <a:spcBef>
          <a:spcPts val="438"/>
        </a:spcBef>
        <a:spcAft>
          <a:spcPts val="13"/>
        </a:spcAft>
        <a:buClr>
          <a:srgbClr val="000000"/>
        </a:buClr>
        <a:buSzPct val="100000"/>
        <a:buFont typeface="Times New Roman" panose="02020603050405020304" pitchFamily="18" charset="0"/>
        <a:defRPr sz="1500" kern="1200">
          <a:solidFill>
            <a:srgbClr val="009BDD"/>
          </a:solidFill>
          <a:latin typeface="+mn-lt"/>
          <a:ea typeface="+mn-ea"/>
          <a:cs typeface="+mn-cs"/>
        </a:defRPr>
      </a:lvl4pPr>
      <a:lvl5pPr marL="2057400" indent="-228600" algn="l" defTabSz="449263" rtl="0" fontAlgn="base" hangingPunct="0">
        <a:lnSpc>
          <a:spcPct val="93000"/>
        </a:lnSpc>
        <a:spcBef>
          <a:spcPts val="225"/>
        </a:spcBef>
        <a:spcAft>
          <a:spcPts val="13"/>
        </a:spcAft>
        <a:buClr>
          <a:srgbClr val="000000"/>
        </a:buClr>
        <a:buSzPct val="100000"/>
        <a:buFont typeface="Times New Roman" panose="02020603050405020304" pitchFamily="18" charset="0"/>
        <a:defRPr sz="2000" kern="1200">
          <a:solidFill>
            <a:srgbClr val="009BD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A0862D92-2BB2-FFF1-EE6C-243D5A58CDDD}"/>
              </a:ext>
            </a:extLst>
          </p:cNvPr>
          <p:cNvSpPr>
            <a:spLocks noGrp="1" noChangeArrowheads="1"/>
          </p:cNvSpPr>
          <p:nvPr>
            <p:ph type="title" idx="4294967295"/>
          </p:nvPr>
        </p:nvSpPr>
        <p:spPr>
          <a:xfrm>
            <a:off x="539750" y="755650"/>
            <a:ext cx="8999538" cy="3744913"/>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b="1"/>
              <a:t>LPP as a fundamental human and/or constitutional right</a:t>
            </a:r>
            <a:br>
              <a:rPr lang="sl-SI" altLang="en-US"/>
            </a:br>
            <a:br>
              <a:rPr lang="sl-SI" altLang="en-US"/>
            </a:br>
            <a:r>
              <a:rPr lang="sl-SI" altLang="en-US"/>
              <a:t>Dr. Jorg Sladič,</a:t>
            </a:r>
            <a:br>
              <a:rPr lang="sl-SI" altLang="en-US"/>
            </a:br>
            <a:r>
              <a:rPr lang="sl-SI" altLang="en-US"/>
              <a:t>advocate in Ljubljana, Slovenia (Sladič – Zemljak),</a:t>
            </a:r>
            <a:br>
              <a:rPr lang="sl-SI" altLang="en-US"/>
            </a:br>
            <a:r>
              <a:rPr lang="sl-SI" altLang="en-US"/>
              <a:t>associate professor of EU law, </a:t>
            </a:r>
            <a:br>
              <a:rPr lang="sl-SI" altLang="en-US"/>
            </a:br>
            <a:r>
              <a:rPr lang="sl-SI" altLang="en-US"/>
              <a:t>former legal secretary at the CJEU </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2AC7E998-BC3C-7115-E539-5E7C0A347FFC}"/>
              </a:ext>
            </a:extLst>
          </p:cNvPr>
          <p:cNvSpPr>
            <a:spLocks noGrp="1" noChangeArrowheads="1"/>
          </p:cNvSpPr>
          <p:nvPr>
            <p:ph type="title" idx="4294967295"/>
          </p:nvPr>
        </p:nvSpPr>
        <p:spPr>
          <a:xfrm>
            <a:off x="720725" y="360363"/>
            <a:ext cx="8999538" cy="4679950"/>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If it were necessary to draw such a distinction whenever required by the pursuit of the objectives of the Directive (</a:t>
            </a:r>
            <a:r>
              <a:rPr lang="sl-SI" altLang="en-US" i="1"/>
              <a:t>sc. or any other legislation or statute</a:t>
            </a:r>
            <a:r>
              <a:rPr lang="sl-SI" altLang="en-US"/>
              <a:t>), there is no doubt that the relationship of trust existing between the professional and his client would be liable to suffer because of it... The enhanced protection enjoyed by lawyers’ professional secrecy must be extended to the tasks of legal representation, defence, assistance and advice. </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4883AEFD-3997-11C9-5A12-1361309F5D04}"/>
              </a:ext>
            </a:extLst>
          </p:cNvPr>
          <p:cNvSpPr>
            <a:spLocks noGrp="1" noChangeArrowheads="1"/>
          </p:cNvSpPr>
          <p:nvPr>
            <p:ph type="title" idx="4294967295"/>
          </p:nvPr>
        </p:nvSpPr>
        <p:spPr>
          <a:xfrm>
            <a:off x="0" y="1457325"/>
            <a:ext cx="8999538" cy="1404938"/>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Legal basis in </a:t>
            </a:r>
            <a:br>
              <a:rPr lang="sl-SI" altLang="en-US"/>
            </a:br>
            <a:r>
              <a:rPr lang="sl-SI" altLang="en-US"/>
              <a:t>European regional international law: </a:t>
            </a:r>
            <a:br>
              <a:rPr lang="sl-SI" altLang="en-US"/>
            </a:br>
            <a:r>
              <a:rPr lang="sl-SI" altLang="en-US"/>
              <a:t>Art. 6 ECHR or/and Art. 8 ECHR?</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C3FACB5A-604C-C4C7-F89F-63F5EC47921E}"/>
              </a:ext>
            </a:extLst>
          </p:cNvPr>
          <p:cNvSpPr>
            <a:spLocks noGrp="1" noChangeArrowheads="1"/>
          </p:cNvSpPr>
          <p:nvPr>
            <p:ph type="title" idx="4294967295"/>
          </p:nvPr>
        </p:nvSpPr>
        <p:spPr>
          <a:xfrm>
            <a:off x="360363" y="1295400"/>
            <a:ext cx="8999537" cy="2808288"/>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(Maduro, op. cit., para. 41) </a:t>
            </a:r>
            <a:br>
              <a:rPr lang="sl-SI" altLang="en-US"/>
            </a:br>
            <a:r>
              <a:rPr lang="sl-SI" altLang="en-US"/>
              <a:t>the ECHR does not refer expressly to lawyers’ professional secrecy, </a:t>
            </a:r>
            <a:br>
              <a:rPr lang="sl-SI" altLang="en-US"/>
            </a:br>
            <a:br>
              <a:rPr lang="sl-SI" altLang="en-US"/>
            </a:br>
            <a:r>
              <a:rPr lang="sl-SI" altLang="en-US"/>
              <a:t>it contains provisions which are capable of guaranteeing its protection. </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513AD47D-CE11-F696-2053-B10E91217298}"/>
              </a:ext>
            </a:extLst>
          </p:cNvPr>
          <p:cNvSpPr>
            <a:spLocks noGrp="1" noChangeArrowheads="1"/>
          </p:cNvSpPr>
          <p:nvPr>
            <p:ph type="title" idx="4294967295"/>
          </p:nvPr>
        </p:nvSpPr>
        <p:spPr>
          <a:xfrm>
            <a:off x="0" y="755650"/>
            <a:ext cx="8999538" cy="2808288"/>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Art. 6 ECHR because of the context in which they are called to practise, lawyers’ secrecy is connected with the right to a fair trial... Secrecy is the prerequisite for trust which promotes confidence and leads to the manifestation of truth and justice. </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81C06CF9-6FBA-A2F5-D69A-770F4645C523}"/>
              </a:ext>
            </a:extLst>
          </p:cNvPr>
          <p:cNvSpPr>
            <a:spLocks noGrp="1" noChangeArrowheads="1"/>
          </p:cNvSpPr>
          <p:nvPr>
            <p:ph type="title" idx="4294967295"/>
          </p:nvPr>
        </p:nvSpPr>
        <p:spPr>
          <a:xfrm>
            <a:off x="539750" y="882650"/>
            <a:ext cx="8999538" cy="3276600"/>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 Art. 8: since its purpose is to protect, it constitutes an essential component of the right to respect for private life. …</a:t>
            </a:r>
            <a:br>
              <a:rPr lang="sl-SI" altLang="en-US"/>
            </a:br>
            <a:br>
              <a:rPr lang="sl-SI" altLang="en-US"/>
            </a:br>
            <a:r>
              <a:rPr lang="sl-SI" altLang="en-US"/>
              <a:t>Secrecy protects the citizen from indiscreet disclosures which might damage his integrity and reputation. </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AA27671A-F55E-7F54-BC70-4E15CCA5901A}"/>
              </a:ext>
            </a:extLst>
          </p:cNvPr>
          <p:cNvSpPr>
            <a:spLocks noGrp="1" noChangeArrowheads="1"/>
          </p:cNvSpPr>
          <p:nvPr>
            <p:ph type="title" idx="4294967295"/>
          </p:nvPr>
        </p:nvSpPr>
        <p:spPr>
          <a:xfrm>
            <a:off x="0" y="1619250"/>
            <a:ext cx="8999538" cy="1079500"/>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Art. 8: ECHR, Michaud v France, paras. 118 and 119.</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4846C448-ADDF-6764-A568-1D8943748001}"/>
              </a:ext>
            </a:extLst>
          </p:cNvPr>
          <p:cNvSpPr>
            <a:spLocks noGrp="1" noChangeArrowheads="1"/>
          </p:cNvSpPr>
          <p:nvPr>
            <p:ph type="title" idx="4294967295"/>
          </p:nvPr>
        </p:nvSpPr>
        <p:spPr>
          <a:xfrm>
            <a:off x="539750" y="701675"/>
            <a:ext cx="8999538" cy="4211638"/>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Historical origins: AG Maduro (C-305/05):</a:t>
            </a:r>
            <a:br>
              <a:rPr lang="sl-SI" altLang="en-US"/>
            </a:br>
            <a:r>
              <a:rPr lang="sl-SI" altLang="en-US"/>
              <a:t>36.   … It is possible to find traces of it ‘in all democracies’ and in all eras: present in the Bible, it appears again in the writings of ancient history and from century to century. From that point of view, if lawyers’ secrecy merits recognition in the Community legal order, </a:t>
            </a:r>
            <a:r>
              <a:rPr lang="sl-SI" altLang="en-US" b="1" i="1"/>
              <a:t>that is quite simply because it has its roots in the very foundations of European society</a:t>
            </a:r>
            <a:r>
              <a:rPr lang="sl-SI" altLang="en-US"/>
              <a:t>.</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B9718683-4A8D-0352-E2C7-2BB54F527824}"/>
              </a:ext>
            </a:extLst>
          </p:cNvPr>
          <p:cNvSpPr>
            <a:spLocks noGrp="1" noChangeArrowheads="1"/>
          </p:cNvSpPr>
          <p:nvPr>
            <p:ph type="title" idx="4294967295"/>
          </p:nvPr>
        </p:nvSpPr>
        <p:spPr>
          <a:xfrm>
            <a:off x="0" y="755650"/>
            <a:ext cx="8999538" cy="2808288"/>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Comparative approach: </a:t>
            </a:r>
            <a:br>
              <a:rPr lang="sl-SI" altLang="en-US"/>
            </a:br>
            <a:r>
              <a:rPr lang="sl-SI" altLang="en-US"/>
              <a:t>British Advocates General Jean – Pierre Warner and Sir Gordon Slynn in </a:t>
            </a:r>
            <a:br>
              <a:rPr lang="sl-SI" altLang="en-US"/>
            </a:br>
            <a:br>
              <a:rPr lang="sl-SI" altLang="en-US"/>
            </a:br>
            <a:r>
              <a:rPr lang="sl-SI" altLang="en-US"/>
              <a:t>AM &amp; S Europe Limited v Commission (155/79, ECR [1982], p. 1575)</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BE67BE0C-82EB-4530-A3DF-0C0263D6620F}"/>
              </a:ext>
            </a:extLst>
          </p:cNvPr>
          <p:cNvSpPr>
            <a:spLocks noGrp="1" noChangeArrowheads="1"/>
          </p:cNvSpPr>
          <p:nvPr>
            <p:ph type="title" idx="4294967295"/>
          </p:nvPr>
        </p:nvSpPr>
        <p:spPr>
          <a:xfrm>
            <a:off x="360363" y="503238"/>
            <a:ext cx="8999537" cy="3276600"/>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Application </a:t>
            </a:r>
            <a:r>
              <a:rPr lang="sl-SI" altLang="en-US" i="1"/>
              <a:t>ratione personae</a:t>
            </a:r>
            <a:r>
              <a:rPr lang="sl-SI" altLang="en-US"/>
              <a:t> in Europe:</a:t>
            </a:r>
            <a:br>
              <a:rPr lang="sl-SI" altLang="en-US"/>
            </a:br>
            <a:r>
              <a:rPr lang="sl-SI" altLang="en-US"/>
              <a:t>only independent lawyers not employed by their client (exclusion of in-house lawyers), exceptions in the UK, Belgium and Netherlands and </a:t>
            </a:r>
            <a:r>
              <a:rPr lang="sl-SI" altLang="en-US" i="1"/>
              <a:t>de jure condendo </a:t>
            </a:r>
            <a:r>
              <a:rPr lang="sl-SI" altLang="en-US"/>
              <a:t>also Germany.</a:t>
            </a:r>
            <a:br>
              <a:rPr lang="sl-SI" altLang="en-US"/>
            </a:br>
            <a:br>
              <a:rPr lang="sl-SI" altLang="en-US"/>
            </a:br>
            <a:endParaRPr lang="sl-SI" altLang="en-US"/>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C0DB02C4-563D-8588-5A1A-11E021305E81}"/>
              </a:ext>
            </a:extLst>
          </p:cNvPr>
          <p:cNvSpPr>
            <a:spLocks noGrp="1" noChangeArrowheads="1"/>
          </p:cNvSpPr>
          <p:nvPr>
            <p:ph type="title" idx="4294967295"/>
          </p:nvPr>
        </p:nvSpPr>
        <p:spPr>
          <a:xfrm>
            <a:off x="539750" y="468313"/>
            <a:ext cx="8999538" cy="4211637"/>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dirty="0" err="1"/>
              <a:t>The</a:t>
            </a:r>
            <a:r>
              <a:rPr lang="sl-SI" altLang="en-US" dirty="0"/>
              <a:t> </a:t>
            </a:r>
            <a:r>
              <a:rPr lang="sl-SI" altLang="en-US" dirty="0" err="1"/>
              <a:t>issue</a:t>
            </a:r>
            <a:r>
              <a:rPr lang="sl-SI" altLang="en-US" dirty="0"/>
              <a:t> (a BIG </a:t>
            </a:r>
            <a:r>
              <a:rPr lang="sl-SI" altLang="en-US" dirty="0" err="1"/>
              <a:t>difference</a:t>
            </a:r>
            <a:r>
              <a:rPr lang="sl-SI" altLang="en-US" dirty="0"/>
              <a:t> </a:t>
            </a:r>
            <a:r>
              <a:rPr lang="sl-SI" altLang="en-US" dirty="0" err="1"/>
              <a:t>when</a:t>
            </a:r>
            <a:r>
              <a:rPr lang="sl-SI" altLang="en-US" dirty="0"/>
              <a:t> </a:t>
            </a:r>
            <a:r>
              <a:rPr lang="sl-SI" altLang="en-US" dirty="0" err="1"/>
              <a:t>compared</a:t>
            </a:r>
            <a:r>
              <a:rPr lang="sl-SI" altLang="en-US" dirty="0"/>
              <a:t> to </a:t>
            </a:r>
            <a:r>
              <a:rPr lang="sl-SI" altLang="en-US" dirty="0" err="1"/>
              <a:t>the</a:t>
            </a:r>
            <a:r>
              <a:rPr lang="sl-SI" altLang="en-US" dirty="0"/>
              <a:t> UK): </a:t>
            </a:r>
            <a:r>
              <a:rPr lang="sl-SI" altLang="en-US" dirty="0" err="1"/>
              <a:t>if</a:t>
            </a:r>
            <a:r>
              <a:rPr lang="sl-SI" altLang="en-US" dirty="0"/>
              <a:t> </a:t>
            </a:r>
            <a:r>
              <a:rPr lang="sl-SI" altLang="en-US" dirty="0" err="1"/>
              <a:t>only</a:t>
            </a:r>
            <a:r>
              <a:rPr lang="sl-SI" altLang="en-US" dirty="0"/>
              <a:t> </a:t>
            </a:r>
            <a:r>
              <a:rPr lang="sl-SI" altLang="en-US" dirty="0" err="1"/>
              <a:t>independent</a:t>
            </a:r>
            <a:r>
              <a:rPr lang="sl-SI" altLang="en-US" dirty="0"/>
              <a:t> </a:t>
            </a:r>
            <a:r>
              <a:rPr lang="sl-SI" altLang="en-US" dirty="0" err="1"/>
              <a:t>lawyers</a:t>
            </a:r>
            <a:r>
              <a:rPr lang="sl-SI" altLang="en-US" dirty="0"/>
              <a:t> </a:t>
            </a:r>
            <a:r>
              <a:rPr lang="sl-SI" altLang="en-US" dirty="0" err="1"/>
              <a:t>can</a:t>
            </a:r>
            <a:r>
              <a:rPr lang="sl-SI" altLang="en-US" dirty="0"/>
              <a:t> </a:t>
            </a:r>
            <a:r>
              <a:rPr lang="sl-SI" altLang="en-US" dirty="0" err="1"/>
              <a:t>rely</a:t>
            </a:r>
            <a:r>
              <a:rPr lang="sl-SI" altLang="en-US" dirty="0"/>
              <a:t> on LPP, </a:t>
            </a:r>
            <a:r>
              <a:rPr lang="sl-SI" altLang="en-US" dirty="0" err="1"/>
              <a:t>then</a:t>
            </a:r>
            <a:r>
              <a:rPr lang="sl-SI" altLang="en-US" dirty="0"/>
              <a:t> in </a:t>
            </a:r>
            <a:r>
              <a:rPr lang="sl-SI" altLang="en-US" dirty="0" err="1"/>
              <a:t>cases</a:t>
            </a:r>
            <a:r>
              <a:rPr lang="sl-SI" altLang="en-US" dirty="0"/>
              <a:t> </a:t>
            </a:r>
            <a:r>
              <a:rPr lang="sl-SI" altLang="en-US" dirty="0" err="1"/>
              <a:t>of</a:t>
            </a:r>
            <a:r>
              <a:rPr lang="sl-SI" altLang="en-US" dirty="0"/>
              <a:t> </a:t>
            </a:r>
            <a:r>
              <a:rPr lang="sl-SI" altLang="en-US" dirty="0" err="1"/>
              <a:t>written</a:t>
            </a:r>
            <a:r>
              <a:rPr lang="sl-SI" altLang="en-US" dirty="0"/>
              <a:t> legal </a:t>
            </a:r>
            <a:r>
              <a:rPr lang="sl-SI" altLang="en-US" dirty="0" err="1"/>
              <a:t>advice</a:t>
            </a:r>
            <a:r>
              <a:rPr lang="sl-SI" altLang="en-US" dirty="0"/>
              <a:t> </a:t>
            </a:r>
            <a:r>
              <a:rPr lang="sl-SI" altLang="en-US" dirty="0" err="1"/>
              <a:t>given</a:t>
            </a:r>
            <a:r>
              <a:rPr lang="sl-SI" altLang="en-US" dirty="0"/>
              <a:t> to </a:t>
            </a:r>
            <a:r>
              <a:rPr lang="sl-SI" altLang="en-US" dirty="0" err="1"/>
              <a:t>public</a:t>
            </a:r>
            <a:r>
              <a:rPr lang="sl-SI" altLang="en-US" dirty="0"/>
              <a:t> </a:t>
            </a:r>
            <a:r>
              <a:rPr lang="sl-SI" altLang="en-US" dirty="0" err="1"/>
              <a:t>agencies</a:t>
            </a:r>
            <a:r>
              <a:rPr lang="sl-SI" altLang="en-US" dirty="0"/>
              <a:t> </a:t>
            </a:r>
            <a:r>
              <a:rPr lang="sl-SI" altLang="en-US" dirty="0" err="1"/>
              <a:t>by</a:t>
            </a:r>
            <a:r>
              <a:rPr lang="sl-SI" altLang="en-US" dirty="0"/>
              <a:t> in-</a:t>
            </a:r>
            <a:r>
              <a:rPr lang="sl-SI" altLang="en-US" dirty="0" err="1"/>
              <a:t>house</a:t>
            </a:r>
            <a:r>
              <a:rPr lang="sl-SI" altLang="en-US" dirty="0"/>
              <a:t> </a:t>
            </a:r>
            <a:r>
              <a:rPr lang="sl-SI" altLang="en-US" dirty="0" err="1"/>
              <a:t>lawyers</a:t>
            </a:r>
            <a:r>
              <a:rPr lang="sl-SI" altLang="en-US" dirty="0"/>
              <a:t> LPP </a:t>
            </a:r>
            <a:r>
              <a:rPr lang="sl-SI" altLang="en-US" dirty="0" err="1"/>
              <a:t>cannot</a:t>
            </a:r>
            <a:r>
              <a:rPr lang="sl-SI" altLang="en-US" dirty="0"/>
              <a:t> </a:t>
            </a:r>
            <a:r>
              <a:rPr lang="sl-SI" altLang="en-US" dirty="0" err="1"/>
              <a:t>preclude</a:t>
            </a:r>
            <a:r>
              <a:rPr lang="sl-SI" altLang="en-US" dirty="0"/>
              <a:t> </a:t>
            </a:r>
            <a:r>
              <a:rPr lang="sl-SI" altLang="en-US" dirty="0" err="1"/>
              <a:t>access</a:t>
            </a:r>
            <a:r>
              <a:rPr lang="sl-SI" altLang="en-US" dirty="0"/>
              <a:t> to </a:t>
            </a:r>
            <a:r>
              <a:rPr lang="sl-SI" altLang="en-US" dirty="0" err="1"/>
              <a:t>the</a:t>
            </a:r>
            <a:r>
              <a:rPr lang="sl-SI" altLang="en-US" dirty="0"/>
              <a:t> </a:t>
            </a:r>
            <a:r>
              <a:rPr lang="sl-SI" altLang="en-US" dirty="0" err="1"/>
              <a:t>documents</a:t>
            </a:r>
            <a:r>
              <a:rPr lang="sl-SI" altLang="en-US" dirty="0"/>
              <a:t> </a:t>
            </a:r>
            <a:r>
              <a:rPr lang="sl-SI" altLang="en-US" dirty="0" err="1"/>
              <a:t>containing</a:t>
            </a:r>
            <a:r>
              <a:rPr lang="sl-SI" altLang="en-US" dirty="0"/>
              <a:t> </a:t>
            </a:r>
            <a:r>
              <a:rPr lang="sl-SI" altLang="en-US" dirty="0" err="1"/>
              <a:t>the</a:t>
            </a:r>
            <a:r>
              <a:rPr lang="sl-SI" altLang="en-US" dirty="0"/>
              <a:t> </a:t>
            </a:r>
            <a:r>
              <a:rPr lang="sl-SI" altLang="en-US" dirty="0" err="1"/>
              <a:t>advice</a:t>
            </a:r>
            <a:r>
              <a:rPr lang="sl-SI" altLang="en-US" dirty="0"/>
              <a:t> </a:t>
            </a:r>
            <a:r>
              <a:rPr lang="sl-SI" altLang="en-US" dirty="0" err="1"/>
              <a:t>under</a:t>
            </a:r>
            <a:r>
              <a:rPr lang="sl-SI" altLang="en-US" dirty="0"/>
              <a:t> </a:t>
            </a:r>
            <a:r>
              <a:rPr lang="sl-SI" altLang="en-US" dirty="0" err="1"/>
              <a:t>legislation</a:t>
            </a:r>
            <a:r>
              <a:rPr lang="sl-SI" altLang="en-US" dirty="0"/>
              <a:t> on </a:t>
            </a:r>
            <a:r>
              <a:rPr lang="sl-SI" altLang="en-US" dirty="0" err="1"/>
              <a:t>freedom</a:t>
            </a:r>
            <a:r>
              <a:rPr lang="sl-SI" altLang="en-US" dirty="0"/>
              <a:t> </a:t>
            </a:r>
            <a:r>
              <a:rPr lang="sl-SI" altLang="en-US" dirty="0" err="1"/>
              <a:t>of</a:t>
            </a:r>
            <a:r>
              <a:rPr lang="sl-SI" altLang="en-US" dirty="0"/>
              <a:t> </a:t>
            </a:r>
            <a:r>
              <a:rPr lang="sl-SI" altLang="en-US" dirty="0" err="1"/>
              <a:t>information</a:t>
            </a:r>
            <a:r>
              <a:rPr lang="sl-SI" altLang="en-US" dirty="0"/>
              <a:t>. </a:t>
            </a:r>
            <a:r>
              <a:rPr lang="sl-SI" altLang="en-US" b="1" dirty="0"/>
              <a:t>FOI </a:t>
            </a:r>
            <a:r>
              <a:rPr lang="sl-SI" altLang="en-US" b="1" dirty="0" err="1"/>
              <a:t>requests</a:t>
            </a:r>
            <a:r>
              <a:rPr lang="sl-SI" altLang="en-US" b="1" dirty="0"/>
              <a:t> in </a:t>
            </a:r>
            <a:r>
              <a:rPr lang="sl-SI" altLang="en-US" b="1" dirty="0" err="1"/>
              <a:t>Continental</a:t>
            </a:r>
            <a:r>
              <a:rPr lang="sl-SI" altLang="en-US" b="1" dirty="0"/>
              <a:t> </a:t>
            </a:r>
            <a:r>
              <a:rPr lang="sl-SI" altLang="en-US" b="1" dirty="0" err="1"/>
              <a:t>Europe</a:t>
            </a:r>
            <a:r>
              <a:rPr lang="sl-SI" altLang="en-US" b="1" dirty="0"/>
              <a:t> </a:t>
            </a:r>
            <a:r>
              <a:rPr lang="sl-SI" altLang="en-US" b="1" dirty="0" err="1"/>
              <a:t>cannot</a:t>
            </a:r>
            <a:r>
              <a:rPr lang="sl-SI" altLang="en-US" b="1" dirty="0"/>
              <a:t> be </a:t>
            </a:r>
            <a:r>
              <a:rPr lang="sl-SI" altLang="en-US" b="1" dirty="0" err="1"/>
              <a:t>dismissed</a:t>
            </a:r>
            <a:r>
              <a:rPr lang="sl-SI" altLang="en-US" b="1" dirty="0"/>
              <a:t> on </a:t>
            </a:r>
            <a:r>
              <a:rPr lang="sl-SI" altLang="en-US" b="1" dirty="0" err="1"/>
              <a:t>the</a:t>
            </a:r>
            <a:r>
              <a:rPr lang="sl-SI" altLang="en-US" b="1" dirty="0"/>
              <a:t> </a:t>
            </a:r>
            <a:r>
              <a:rPr lang="sl-SI" altLang="en-US" b="1" dirty="0" err="1"/>
              <a:t>basis</a:t>
            </a:r>
            <a:r>
              <a:rPr lang="sl-SI" altLang="en-US" b="1" dirty="0"/>
              <a:t> </a:t>
            </a:r>
            <a:r>
              <a:rPr lang="sl-SI" altLang="en-US" b="1" dirty="0" err="1"/>
              <a:t>of</a:t>
            </a:r>
            <a:r>
              <a:rPr lang="sl-SI" altLang="en-US" b="1" dirty="0"/>
              <a:t> LPP</a:t>
            </a:r>
            <a:r>
              <a:rPr lang="sl-SI" altLang="en-US" dirty="0"/>
              <a:t>.</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EF67DB9E-0413-5AE3-C846-5F67ED34B82F}"/>
              </a:ext>
            </a:extLst>
          </p:cNvPr>
          <p:cNvSpPr>
            <a:spLocks noGrp="1" noChangeArrowheads="1"/>
          </p:cNvSpPr>
          <p:nvPr>
            <p:ph type="title" idx="4294967295"/>
          </p:nvPr>
        </p:nvSpPr>
        <p:spPr>
          <a:xfrm>
            <a:off x="0" y="990600"/>
            <a:ext cx="8999538" cy="2339975"/>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en-GB" altLang="en-US"/>
              <a:t>  Comparative law: “Canadian courts have transformed solicitor-client privilege from a limited evidentiary privilege to a powerful constitutional right without re-examining its theoretical basis” (Adam Dodek 2010, 493).</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0A5F428B-195A-9AEF-2701-CD4AA1609F59}"/>
              </a:ext>
            </a:extLst>
          </p:cNvPr>
          <p:cNvSpPr>
            <a:spLocks noGrp="1" noChangeArrowheads="1"/>
          </p:cNvSpPr>
          <p:nvPr>
            <p:ph type="title" idx="4294967295"/>
          </p:nvPr>
        </p:nvSpPr>
        <p:spPr>
          <a:xfrm>
            <a:off x="539750" y="323850"/>
            <a:ext cx="8999538" cy="3744913"/>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dirty="0"/>
              <a:t>USA, </a:t>
            </a:r>
            <a:r>
              <a:rPr lang="sl-SI" altLang="en-US" dirty="0" err="1"/>
              <a:t>the</a:t>
            </a:r>
            <a:r>
              <a:rPr lang="sl-SI" altLang="en-US" dirty="0"/>
              <a:t> SEC: a </a:t>
            </a:r>
            <a:r>
              <a:rPr lang="sl-SI" altLang="en-US" dirty="0" err="1"/>
              <a:t>regulator’s</a:t>
            </a:r>
            <a:r>
              <a:rPr lang="sl-SI" altLang="en-US" dirty="0"/>
              <a:t> </a:t>
            </a:r>
            <a:r>
              <a:rPr lang="sl-SI" altLang="en-US" dirty="0" err="1"/>
              <a:t>practice</a:t>
            </a:r>
            <a:r>
              <a:rPr lang="sl-SI" altLang="en-US" dirty="0"/>
              <a:t> </a:t>
            </a:r>
            <a:r>
              <a:rPr lang="sl-SI" altLang="en-US" dirty="0" err="1"/>
              <a:t>of</a:t>
            </a:r>
            <a:r>
              <a:rPr lang="sl-SI" altLang="en-US" dirty="0"/>
              <a:t> </a:t>
            </a:r>
            <a:r>
              <a:rPr lang="sl-SI" altLang="en-US" dirty="0" err="1"/>
              <a:t>soft</a:t>
            </a:r>
            <a:r>
              <a:rPr lang="sl-SI" altLang="en-US" dirty="0"/>
              <a:t> </a:t>
            </a:r>
            <a:r>
              <a:rPr lang="sl-SI" altLang="en-US" dirty="0" err="1"/>
              <a:t>persuasion</a:t>
            </a:r>
            <a:r>
              <a:rPr lang="sl-SI" altLang="en-US" dirty="0"/>
              <a:t> in </a:t>
            </a:r>
            <a:r>
              <a:rPr lang="sl-SI" altLang="en-US" dirty="0" err="1"/>
              <a:t>order</a:t>
            </a:r>
            <a:r>
              <a:rPr lang="sl-SI" altLang="en-US" dirty="0"/>
              <a:t> </a:t>
            </a:r>
            <a:r>
              <a:rPr lang="sl-SI" altLang="en-US" dirty="0" err="1"/>
              <a:t>that</a:t>
            </a:r>
            <a:r>
              <a:rPr lang="sl-SI" altLang="en-US" dirty="0"/>
              <a:t> </a:t>
            </a:r>
            <a:r>
              <a:rPr lang="sl-SI" altLang="en-US" dirty="0" err="1"/>
              <a:t>the</a:t>
            </a:r>
            <a:r>
              <a:rPr lang="sl-SI" altLang="en-US" dirty="0"/>
              <a:t> </a:t>
            </a:r>
            <a:r>
              <a:rPr lang="sl-SI" altLang="en-US" dirty="0" err="1"/>
              <a:t>client</a:t>
            </a:r>
            <a:r>
              <a:rPr lang="sl-SI" altLang="en-US" dirty="0"/>
              <a:t> </a:t>
            </a:r>
            <a:r>
              <a:rPr lang="sl-SI" altLang="en-US" dirty="0" err="1"/>
              <a:t>and</a:t>
            </a:r>
            <a:r>
              <a:rPr lang="sl-SI" altLang="en-US" dirty="0"/>
              <a:t> </a:t>
            </a:r>
            <a:r>
              <a:rPr lang="sl-SI" altLang="en-US" dirty="0" err="1"/>
              <a:t>the</a:t>
            </a:r>
            <a:r>
              <a:rPr lang="sl-SI" altLang="en-US" dirty="0"/>
              <a:t> </a:t>
            </a:r>
            <a:r>
              <a:rPr lang="sl-SI" altLang="en-US" dirty="0" err="1"/>
              <a:t>lawyer</a:t>
            </a:r>
            <a:r>
              <a:rPr lang="sl-SI" altLang="en-US" dirty="0"/>
              <a:t> </a:t>
            </a:r>
            <a:r>
              <a:rPr lang="sl-SI" altLang="en-US" dirty="0" err="1"/>
              <a:t>voluntarily</a:t>
            </a:r>
            <a:r>
              <a:rPr lang="sl-SI" altLang="en-US" dirty="0"/>
              <a:t> </a:t>
            </a:r>
            <a:r>
              <a:rPr lang="sl-SI" altLang="en-US" dirty="0" err="1"/>
              <a:t>waive</a:t>
            </a:r>
            <a:r>
              <a:rPr lang="sl-SI" altLang="en-US" dirty="0"/>
              <a:t> LPP in </a:t>
            </a:r>
            <a:r>
              <a:rPr lang="sl-SI" altLang="en-US" dirty="0" err="1"/>
              <a:t>exchange</a:t>
            </a:r>
            <a:r>
              <a:rPr lang="sl-SI" altLang="en-US" dirty="0"/>
              <a:t> </a:t>
            </a:r>
            <a:r>
              <a:rPr lang="sl-SI" altLang="en-US" dirty="0" err="1"/>
              <a:t>for</a:t>
            </a:r>
            <a:r>
              <a:rPr lang="sl-SI" altLang="en-US" dirty="0"/>
              <a:t> »</a:t>
            </a:r>
            <a:r>
              <a:rPr lang="sl-SI" altLang="en-US" dirty="0" err="1"/>
              <a:t>cooperation</a:t>
            </a:r>
            <a:r>
              <a:rPr lang="sl-SI" altLang="en-US" dirty="0"/>
              <a:t> </a:t>
            </a:r>
            <a:r>
              <a:rPr lang="sl-SI" altLang="en-US" dirty="0" err="1"/>
              <a:t>credit</a:t>
            </a:r>
            <a:r>
              <a:rPr lang="sl-SI" altLang="en-US" dirty="0"/>
              <a:t>« in </a:t>
            </a:r>
            <a:r>
              <a:rPr lang="sl-SI" altLang="en-US" dirty="0" err="1"/>
              <a:t>regulator’s</a:t>
            </a:r>
            <a:r>
              <a:rPr lang="sl-SI" altLang="en-US" dirty="0"/>
              <a:t> </a:t>
            </a:r>
            <a:r>
              <a:rPr lang="sl-SI" altLang="en-US" dirty="0" err="1"/>
              <a:t>inquiries</a:t>
            </a:r>
            <a:r>
              <a:rPr lang="sl-SI" altLang="en-US" dirty="0"/>
              <a:t>.</a:t>
            </a:r>
            <a:br>
              <a:rPr lang="sl-SI" altLang="en-US" dirty="0"/>
            </a:br>
            <a:br>
              <a:rPr lang="sl-SI" altLang="en-US" dirty="0"/>
            </a:br>
            <a:r>
              <a:rPr lang="sl-SI" altLang="en-US" dirty="0" err="1"/>
              <a:t>see</a:t>
            </a:r>
            <a:r>
              <a:rPr lang="sl-SI" altLang="en-US" dirty="0"/>
              <a:t> </a:t>
            </a:r>
            <a:r>
              <a:rPr lang="sl-SI" altLang="en-US" dirty="0" err="1"/>
              <a:t>e.g</a:t>
            </a:r>
            <a:r>
              <a:rPr lang="sl-SI" altLang="en-US" dirty="0"/>
              <a:t>. </a:t>
            </a:r>
            <a:r>
              <a:rPr lang="sl-SI" altLang="en-US" dirty="0" err="1"/>
              <a:t>Seaboard</a:t>
            </a:r>
            <a:r>
              <a:rPr lang="sl-SI" altLang="en-US" dirty="0"/>
              <a:t> </a:t>
            </a:r>
            <a:r>
              <a:rPr lang="sl-SI" altLang="en-US" dirty="0" err="1"/>
              <a:t>report</a:t>
            </a:r>
            <a:r>
              <a:rPr lang="sl-SI" altLang="en-US" dirty="0"/>
              <a:t>, Memorandum </a:t>
            </a:r>
            <a:r>
              <a:rPr lang="sl-SI" altLang="en-US" dirty="0" err="1"/>
              <a:t>McNulty</a:t>
            </a:r>
            <a:r>
              <a:rPr lang="sl-SI" altLang="en-US" dirty="0"/>
              <a:t>, </a:t>
            </a:r>
            <a:r>
              <a:rPr lang="sl-SI" altLang="en-US" b="1" dirty="0"/>
              <a:t>Memorandum Filip</a:t>
            </a:r>
            <a:r>
              <a:rPr lang="sl-SI" altLang="en-US" dirty="0"/>
              <a:t>, SEC </a:t>
            </a:r>
            <a:r>
              <a:rPr lang="sl-SI" altLang="en-US" dirty="0" err="1"/>
              <a:t>Enforcement</a:t>
            </a:r>
            <a:r>
              <a:rPr lang="sl-SI" altLang="en-US" dirty="0"/>
              <a:t> Manual.     </a:t>
            </a:r>
            <a:endParaRPr lang="sl-SI" altLang="en-US"/>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55B23624-4718-27FC-A57B-00F0024ACB2C}"/>
              </a:ext>
            </a:extLst>
          </p:cNvPr>
          <p:cNvSpPr>
            <a:spLocks noGrp="1" noChangeArrowheads="1"/>
          </p:cNvSpPr>
          <p:nvPr>
            <p:ph type="title" idx="4294967295"/>
          </p:nvPr>
        </p:nvSpPr>
        <p:spPr>
          <a:xfrm>
            <a:off x="0" y="1457325"/>
            <a:ext cx="8999538" cy="1404938"/>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Application </a:t>
            </a:r>
            <a:r>
              <a:rPr lang="sl-SI" altLang="en-US" i="1"/>
              <a:t>ratione materiae</a:t>
            </a:r>
            <a:r>
              <a:rPr lang="sl-SI" altLang="en-US"/>
              <a:t>: legal advice and representation in litigation (civil, criminal and administrative). </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36E0BE0D-07F1-E2A5-CE1D-D7003A5BF3F9}"/>
              </a:ext>
            </a:extLst>
          </p:cNvPr>
          <p:cNvSpPr>
            <a:spLocks noGrp="1" noChangeArrowheads="1"/>
          </p:cNvSpPr>
          <p:nvPr>
            <p:ph type="title"/>
          </p:nvPr>
        </p:nvSpPr>
        <p:spPr>
          <a:xfrm>
            <a:off x="0" y="287338"/>
            <a:ext cx="8999538" cy="3744912"/>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b="1"/>
              <a:t>Exceptions</a:t>
            </a:r>
            <a:r>
              <a:rPr lang="sl-SI" altLang="en-US"/>
              <a:t>: </a:t>
            </a:r>
            <a:br>
              <a:rPr lang="sl-SI" altLang="en-US"/>
            </a:br>
            <a:r>
              <a:rPr lang="sl-SI" altLang="en-US"/>
              <a:t>-	generally recognized to a certain extent: </a:t>
            </a:r>
            <a:r>
              <a:rPr lang="sl-SI" altLang="en-US" b="1"/>
              <a:t>crime and fraud</a:t>
            </a:r>
            <a:r>
              <a:rPr lang="sl-SI" altLang="en-US"/>
              <a:t>, </a:t>
            </a:r>
            <a:r>
              <a:rPr lang="sl-SI" altLang="en-US" b="1"/>
              <a:t>waiver by the client</a:t>
            </a:r>
            <a:r>
              <a:rPr lang="sl-SI" altLang="en-US"/>
              <a:t>, </a:t>
            </a:r>
            <a:r>
              <a:rPr lang="sl-SI" altLang="en-US" b="1"/>
              <a:t>public security </a:t>
            </a:r>
            <a:r>
              <a:rPr lang="sl-SI" altLang="en-US"/>
              <a:t>and also as a </a:t>
            </a:r>
            <a:r>
              <a:rPr lang="sl-SI" altLang="en-US" b="1"/>
              <a:t>defense againt a criminal charge</a:t>
            </a:r>
            <a:r>
              <a:rPr lang="sl-SI" altLang="en-US"/>
              <a:t> (see e.g. R. V McClure, [2001] 1 S.C.R. 445, 2001 SCC 14): what about </a:t>
            </a:r>
            <a:r>
              <a:rPr lang="sl-SI" altLang="en-US" b="1"/>
              <a:t>the GDPR</a:t>
            </a:r>
            <a:r>
              <a:rPr lang="sl-SI" altLang="en-US"/>
              <a:t> and </a:t>
            </a:r>
            <a:r>
              <a:rPr lang="sl-SI" altLang="en-US" b="1"/>
              <a:t>whistleblowing</a:t>
            </a:r>
            <a:r>
              <a:rPr lang="sl-SI" altLang="en-US"/>
              <a:t> in Europe </a:t>
            </a:r>
            <a:br>
              <a:rPr lang="sl-SI" altLang="en-US"/>
            </a:br>
            <a:r>
              <a:rPr lang="sl-SI" altLang="en-US"/>
              <a:t>  </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a:extLst>
              <a:ext uri="{FF2B5EF4-FFF2-40B4-BE49-F238E27FC236}">
                <a16:creationId xmlns:a16="http://schemas.microsoft.com/office/drawing/2014/main" id="{00B69D0B-340B-F2D4-7E7F-42E30CA7D38D}"/>
              </a:ext>
            </a:extLst>
          </p:cNvPr>
          <p:cNvSpPr>
            <a:spLocks noGrp="1" noChangeArrowheads="1"/>
          </p:cNvSpPr>
          <p:nvPr>
            <p:ph type="title" idx="4294967295"/>
          </p:nvPr>
        </p:nvSpPr>
        <p:spPr>
          <a:xfrm>
            <a:off x="720725" y="1008063"/>
            <a:ext cx="8999538" cy="2808287"/>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The traditional difference between criminal and civil litigation and LPP? (Dodek 2010, 496):</a:t>
            </a:r>
            <a:br>
              <a:rPr lang="sl-SI" altLang="en-US"/>
            </a:br>
            <a:r>
              <a:rPr lang="sl-SI" altLang="en-US"/>
              <a:t>«I would also recognize a strong demarcation between criminal and civil proceedings, with heightened protection in the criminal context and a scaling back in the civil context«</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a:extLst>
              <a:ext uri="{FF2B5EF4-FFF2-40B4-BE49-F238E27FC236}">
                <a16:creationId xmlns:a16="http://schemas.microsoft.com/office/drawing/2014/main" id="{14EB4FFA-C318-0BD8-2587-782F42F5107D}"/>
              </a:ext>
            </a:extLst>
          </p:cNvPr>
          <p:cNvSpPr>
            <a:spLocks noGrp="1" noChangeArrowheads="1"/>
          </p:cNvSpPr>
          <p:nvPr>
            <p:ph type="title" idx="4294967295"/>
          </p:nvPr>
        </p:nvSpPr>
        <p:spPr>
          <a:xfrm>
            <a:off x="0" y="755650"/>
            <a:ext cx="8999538" cy="2808288"/>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dirty="0" err="1"/>
              <a:t>Can</a:t>
            </a:r>
            <a:r>
              <a:rPr lang="sl-SI" altLang="en-US" dirty="0"/>
              <a:t> it </a:t>
            </a:r>
            <a:r>
              <a:rPr lang="sl-SI" altLang="en-US" dirty="0" err="1"/>
              <a:t>still</a:t>
            </a:r>
            <a:r>
              <a:rPr lang="sl-SI" altLang="en-US" dirty="0"/>
              <a:t> be </a:t>
            </a:r>
            <a:r>
              <a:rPr lang="sl-SI" altLang="en-US" dirty="0" err="1"/>
              <a:t>maintained</a:t>
            </a:r>
            <a:r>
              <a:rPr lang="sl-SI" altLang="en-US" dirty="0"/>
              <a:t> in modern </a:t>
            </a:r>
            <a:r>
              <a:rPr lang="sl-SI" altLang="en-US" dirty="0" err="1"/>
              <a:t>law</a:t>
            </a:r>
            <a:r>
              <a:rPr lang="sl-SI" altLang="en-US" dirty="0"/>
              <a:t>?</a:t>
            </a:r>
            <a:br>
              <a:rPr lang="sl-SI" altLang="en-US" dirty="0"/>
            </a:br>
            <a:br>
              <a:rPr lang="sl-SI" altLang="en-US" dirty="0"/>
            </a:br>
            <a:r>
              <a:rPr lang="sl-SI" altLang="en-US" dirty="0" err="1"/>
              <a:t>Traditionally</a:t>
            </a:r>
            <a:r>
              <a:rPr lang="sl-SI" altLang="en-US" dirty="0"/>
              <a:t>: </a:t>
            </a:r>
            <a:r>
              <a:rPr lang="sl-SI" altLang="en-US" dirty="0" err="1"/>
              <a:t>the</a:t>
            </a:r>
            <a:r>
              <a:rPr lang="sl-SI" altLang="en-US" dirty="0"/>
              <a:t> </a:t>
            </a:r>
            <a:r>
              <a:rPr lang="sl-SI" altLang="en-US" dirty="0" err="1"/>
              <a:t>threat</a:t>
            </a:r>
            <a:r>
              <a:rPr lang="sl-SI" altLang="en-US" dirty="0"/>
              <a:t> </a:t>
            </a:r>
            <a:r>
              <a:rPr lang="sl-SI" altLang="en-US" dirty="0" err="1"/>
              <a:t>of</a:t>
            </a:r>
            <a:r>
              <a:rPr lang="sl-SI" altLang="en-US" dirty="0"/>
              <a:t> a </a:t>
            </a:r>
            <a:r>
              <a:rPr lang="sl-SI" altLang="en-US" dirty="0" err="1"/>
              <a:t>possible</a:t>
            </a:r>
            <a:r>
              <a:rPr lang="sl-SI" altLang="en-US" dirty="0"/>
              <a:t> </a:t>
            </a:r>
            <a:r>
              <a:rPr lang="sl-SI" altLang="en-US" dirty="0" err="1"/>
              <a:t>death</a:t>
            </a:r>
            <a:r>
              <a:rPr lang="sl-SI" altLang="en-US" dirty="0"/>
              <a:t> </a:t>
            </a:r>
            <a:r>
              <a:rPr lang="sl-SI" altLang="en-US" dirty="0" err="1"/>
              <a:t>penalty</a:t>
            </a:r>
            <a:r>
              <a:rPr lang="sl-SI" altLang="en-US" dirty="0"/>
              <a:t> as a </a:t>
            </a:r>
            <a:r>
              <a:rPr lang="sl-SI" altLang="en-US" dirty="0" err="1"/>
              <a:t>rationale</a:t>
            </a:r>
            <a:r>
              <a:rPr lang="sl-SI" altLang="en-US" dirty="0"/>
              <a:t> </a:t>
            </a:r>
            <a:r>
              <a:rPr lang="sl-SI" altLang="en-US" dirty="0" err="1"/>
              <a:t>for</a:t>
            </a:r>
            <a:r>
              <a:rPr lang="sl-SI" altLang="en-US" dirty="0"/>
              <a:t> </a:t>
            </a:r>
            <a:r>
              <a:rPr lang="sl-SI" altLang="en-US" dirty="0" err="1"/>
              <a:t>stronger</a:t>
            </a:r>
            <a:r>
              <a:rPr lang="sl-SI" altLang="en-US" dirty="0"/>
              <a:t> LPP in </a:t>
            </a:r>
            <a:r>
              <a:rPr lang="sl-SI" altLang="en-US" dirty="0" err="1"/>
              <a:t>criminal</a:t>
            </a:r>
            <a:r>
              <a:rPr lang="sl-SI" altLang="en-US" dirty="0"/>
              <a:t> </a:t>
            </a:r>
            <a:r>
              <a:rPr lang="sl-SI" altLang="en-US" dirty="0" err="1"/>
              <a:t>cases</a:t>
            </a:r>
            <a:r>
              <a:rPr lang="sl-SI" altLang="en-US" dirty="0"/>
              <a:t>: is </a:t>
            </a:r>
            <a:r>
              <a:rPr lang="sl-SI" altLang="en-US" dirty="0" err="1"/>
              <a:t>there</a:t>
            </a:r>
            <a:r>
              <a:rPr lang="sl-SI" altLang="en-US" dirty="0"/>
              <a:t> </a:t>
            </a:r>
            <a:r>
              <a:rPr lang="sl-SI" altLang="en-US" dirty="0" err="1"/>
              <a:t>still</a:t>
            </a:r>
            <a:r>
              <a:rPr lang="sl-SI" altLang="en-US" dirty="0"/>
              <a:t> a </a:t>
            </a:r>
            <a:r>
              <a:rPr lang="sl-SI" altLang="en-US" dirty="0" err="1"/>
              <a:t>death</a:t>
            </a:r>
            <a:r>
              <a:rPr lang="sl-SI" altLang="en-US" dirty="0"/>
              <a:t> </a:t>
            </a:r>
            <a:r>
              <a:rPr lang="sl-SI" altLang="en-US" dirty="0" err="1"/>
              <a:t>penalty</a:t>
            </a:r>
            <a:r>
              <a:rPr lang="sl-SI" altLang="en-US" dirty="0"/>
              <a:t> in </a:t>
            </a:r>
            <a:r>
              <a:rPr lang="sl-SI" altLang="en-US" dirty="0" err="1"/>
              <a:t>Europe</a:t>
            </a:r>
            <a:r>
              <a:rPr lang="sl-SI" altLang="en-US" dirty="0"/>
              <a:t> (ECHR </a:t>
            </a:r>
            <a:r>
              <a:rPr lang="sl-SI" altLang="en-US" dirty="0" err="1"/>
              <a:t>prohibits</a:t>
            </a:r>
            <a:r>
              <a:rPr lang="sl-SI" altLang="en-US" dirty="0"/>
              <a:t> it)?</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a:extLst>
              <a:ext uri="{FF2B5EF4-FFF2-40B4-BE49-F238E27FC236}">
                <a16:creationId xmlns:a16="http://schemas.microsoft.com/office/drawing/2014/main" id="{32CFD288-A338-C01E-772A-6FF092F959C8}"/>
              </a:ext>
            </a:extLst>
          </p:cNvPr>
          <p:cNvSpPr>
            <a:spLocks noGrp="1" noChangeArrowheads="1"/>
          </p:cNvSpPr>
          <p:nvPr>
            <p:ph type="title" idx="4294967295"/>
          </p:nvPr>
        </p:nvSpPr>
        <p:spPr>
          <a:xfrm>
            <a:off x="0" y="1223963"/>
            <a:ext cx="8999538" cy="1871662"/>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The rationale for LPP is in fair trial requirements</a:t>
            </a:r>
            <a:br>
              <a:rPr lang="sl-SI" altLang="en-US"/>
            </a:br>
            <a:r>
              <a:rPr lang="sl-SI" altLang="en-US"/>
              <a:t> </a:t>
            </a:r>
            <a:br>
              <a:rPr lang="sl-SI" altLang="en-US"/>
            </a:br>
            <a:r>
              <a:rPr lang="sl-SI" altLang="en-US"/>
              <a:t>The nature of proceedings is of no importance in modern law (adversarial or inquisitorial). </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a:extLst>
              <a:ext uri="{FF2B5EF4-FFF2-40B4-BE49-F238E27FC236}">
                <a16:creationId xmlns:a16="http://schemas.microsoft.com/office/drawing/2014/main" id="{E83948B4-2C28-5921-9AE3-E6F41202698C}"/>
              </a:ext>
            </a:extLst>
          </p:cNvPr>
          <p:cNvSpPr>
            <a:spLocks noGrp="1" noChangeArrowheads="1"/>
          </p:cNvSpPr>
          <p:nvPr>
            <p:ph type="title" idx="4294967295"/>
          </p:nvPr>
        </p:nvSpPr>
        <p:spPr>
          <a:xfrm>
            <a:off x="0" y="1619250"/>
            <a:ext cx="8999538" cy="1079500"/>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European cases of interest: </a:t>
            </a:r>
            <a:br>
              <a:rPr lang="sl-SI" altLang="en-US"/>
            </a:br>
            <a:endParaRPr lang="sl-SI" altLang="en-US"/>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a:extLst>
              <a:ext uri="{FF2B5EF4-FFF2-40B4-BE49-F238E27FC236}">
                <a16:creationId xmlns:a16="http://schemas.microsoft.com/office/drawing/2014/main" id="{B70E8FBF-250C-8485-92BC-4D7D110E7BF1}"/>
              </a:ext>
            </a:extLst>
          </p:cNvPr>
          <p:cNvSpPr>
            <a:spLocks noGrp="1" noChangeArrowheads="1"/>
          </p:cNvSpPr>
          <p:nvPr>
            <p:ph type="title" idx="4294967295"/>
          </p:nvPr>
        </p:nvSpPr>
        <p:spPr>
          <a:xfrm>
            <a:off x="539750" y="341313"/>
            <a:ext cx="8999538" cy="4679950"/>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b="1"/>
              <a:t>Brito Ferrinho Bexiga Villa-Nova v. Portugal</a:t>
            </a:r>
            <a:r>
              <a:rPr lang="sl-SI" altLang="en-US"/>
              <a:t> </a:t>
            </a:r>
            <a:br>
              <a:rPr lang="sl-SI" altLang="en-US"/>
            </a:br>
            <a:r>
              <a:rPr lang="sl-SI" altLang="en-US"/>
              <a:t>(</a:t>
            </a:r>
            <a:r>
              <a:rPr lang="sl-SI" altLang="en-US" i="1"/>
              <a:t>not available in English</a:t>
            </a:r>
            <a:r>
              <a:rPr lang="sl-SI" altLang="en-US"/>
              <a:t>):</a:t>
            </a:r>
            <a:br>
              <a:rPr lang="sl-SI" altLang="en-US"/>
            </a:br>
            <a:br>
              <a:rPr lang="sl-SI" altLang="en-US"/>
            </a:br>
            <a:r>
              <a:rPr lang="sl-SI" altLang="en-US"/>
              <a:t> access by the Portuguese authorities to the bank accounts of a lawyer charged with tax fraud amounted to an infringement of LPP (infringement of professional secrecy)</a:t>
            </a:r>
            <a:br>
              <a:rPr lang="sl-SI" altLang="en-US"/>
            </a:br>
            <a:br>
              <a:rPr lang="sl-SI" altLang="en-US"/>
            </a:br>
            <a:r>
              <a:rPr lang="sl-SI" altLang="en-US"/>
              <a:t> </a:t>
            </a:r>
            <a:br>
              <a:rPr lang="sl-SI" altLang="en-US"/>
            </a:br>
            <a:endParaRPr lang="sl-SI" altLang="en-US"/>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a:extLst>
              <a:ext uri="{FF2B5EF4-FFF2-40B4-BE49-F238E27FC236}">
                <a16:creationId xmlns:a16="http://schemas.microsoft.com/office/drawing/2014/main" id="{10C215B9-872D-2247-203D-61DACDAB8871}"/>
              </a:ext>
            </a:extLst>
          </p:cNvPr>
          <p:cNvSpPr>
            <a:spLocks noGrp="1" noChangeArrowheads="1"/>
          </p:cNvSpPr>
          <p:nvPr>
            <p:ph type="title" idx="4294967295"/>
          </p:nvPr>
        </p:nvSpPr>
        <p:spPr>
          <a:xfrm>
            <a:off x="360363" y="107950"/>
            <a:ext cx="8999537" cy="4211638"/>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b="1" i="1"/>
              <a:t>Laurent v France</a:t>
            </a:r>
            <a:br>
              <a:rPr lang="sl-SI" altLang="en-US" b="1" i="1"/>
            </a:br>
            <a:br>
              <a:rPr lang="sl-SI" altLang="en-US" b="1" i="1"/>
            </a:br>
            <a:r>
              <a:rPr lang="sl-SI" altLang="en-US" i="1"/>
              <a:t>(appears not to be available in English)</a:t>
            </a:r>
            <a:br>
              <a:rPr lang="sl-SI" altLang="en-US"/>
            </a:br>
            <a:br>
              <a:rPr lang="sl-SI" altLang="en-US"/>
            </a:br>
            <a:r>
              <a:rPr lang="sl-SI" altLang="en-US"/>
              <a:t>Interception by a police officer of papers that the applicant, a lawyer, had handed over to his clients, who were under police escort, in the lobby of a court building as an infringement of Art. 8 ECHR.</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a:extLst>
              <a:ext uri="{FF2B5EF4-FFF2-40B4-BE49-F238E27FC236}">
                <a16:creationId xmlns:a16="http://schemas.microsoft.com/office/drawing/2014/main" id="{BF665EC5-151B-4FCD-2AAC-75E8B5328E6C}"/>
              </a:ext>
            </a:extLst>
          </p:cNvPr>
          <p:cNvSpPr>
            <a:spLocks noGrp="1" noChangeArrowheads="1"/>
          </p:cNvSpPr>
          <p:nvPr>
            <p:ph type="title" idx="4294967295"/>
          </p:nvPr>
        </p:nvSpPr>
        <p:spPr>
          <a:xfrm>
            <a:off x="539750" y="306388"/>
            <a:ext cx="8999538" cy="5148262"/>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b="1" i="1"/>
              <a:t>Versini-Campinchi and Crasnianski v. France</a:t>
            </a:r>
            <a:br>
              <a:rPr lang="sl-SI" altLang="en-US" b="1" i="1"/>
            </a:br>
            <a:br>
              <a:rPr lang="sl-SI" altLang="en-US" b="1" i="1"/>
            </a:br>
            <a:r>
              <a:rPr lang="sl-SI" altLang="en-US" i="1"/>
              <a:t>appears not to be available in English</a:t>
            </a:r>
            <a:br>
              <a:rPr lang="sl-SI" altLang="en-US" b="1" i="1"/>
            </a:br>
            <a:br>
              <a:rPr lang="sl-SI" altLang="en-US"/>
            </a:br>
            <a:r>
              <a:rPr lang="sl-SI" altLang="en-US"/>
              <a:t>During the mad cow disease crisis, a senior lawyer and his pupil were representing the interests of the managing director of a company suspected of breaching the embargo on beef imports from the UK. </a:t>
            </a:r>
            <a:br>
              <a:rPr lang="sl-SI" altLang="en-US"/>
            </a:br>
            <a:br>
              <a:rPr lang="sl-SI" altLang="en-US"/>
            </a:br>
            <a:endParaRPr lang="sl-SI" altLang="en-US"/>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52385A75-81CE-B2CE-A8B0-04CCCBD54050}"/>
              </a:ext>
            </a:extLst>
          </p:cNvPr>
          <p:cNvSpPr>
            <a:spLocks noGrp="1" noChangeArrowheads="1"/>
          </p:cNvSpPr>
          <p:nvPr>
            <p:ph type="title" idx="4294967295"/>
          </p:nvPr>
        </p:nvSpPr>
        <p:spPr>
          <a:xfrm>
            <a:off x="0" y="522288"/>
            <a:ext cx="8999538" cy="3276600"/>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The European Union: According to Advocate General Kokott in </a:t>
            </a:r>
            <a:r>
              <a:rPr lang="sl-SI" altLang="en-US" b="1" i="1"/>
              <a:t>Akzo Nobel and Akcros v </a:t>
            </a:r>
            <a:br>
              <a:rPr lang="sl-SI" altLang="en-US" b="1" i="1"/>
            </a:br>
            <a:r>
              <a:rPr lang="sl-SI" altLang="en-US" b="1" i="1"/>
              <a:t>European Commission</a:t>
            </a:r>
            <a:r>
              <a:rPr lang="sl-SI" altLang="en-US"/>
              <a:t> (C‑550/07 P) the protection of communications between lawyers and their clients (‘legal professional privilege’), is guaranteed as a </a:t>
            </a:r>
            <a:r>
              <a:rPr lang="sl-SI" altLang="en-US" b="1"/>
              <a:t>fundamental right</a:t>
            </a:r>
            <a:r>
              <a:rPr lang="sl-SI" altLang="en-US"/>
              <a:t> under the law of the European Union. </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a:extLst>
              <a:ext uri="{FF2B5EF4-FFF2-40B4-BE49-F238E27FC236}">
                <a16:creationId xmlns:a16="http://schemas.microsoft.com/office/drawing/2014/main" id="{7466376D-66E8-6D49-E554-0DEED04E5ADC}"/>
              </a:ext>
            </a:extLst>
          </p:cNvPr>
          <p:cNvSpPr>
            <a:spLocks noGrp="1" noChangeArrowheads="1"/>
          </p:cNvSpPr>
          <p:nvPr>
            <p:ph type="title" idx="4294967295"/>
          </p:nvPr>
        </p:nvSpPr>
        <p:spPr>
          <a:xfrm>
            <a:off x="360363" y="701675"/>
            <a:ext cx="8999537" cy="3744913"/>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The case concerned the use as evidence in disciplinary proceedings of the transcript of a telephone conversation a lawyer had had with her client, which showed that the applicant had disclosed information covered by legal professional privilege.</a:t>
            </a:r>
            <a:br>
              <a:rPr lang="sl-SI" altLang="en-US"/>
            </a:br>
            <a:r>
              <a:rPr lang="sl-SI" altLang="en-US"/>
              <a:t>The Court held that there had been no violation of Article 8 of the Convention.</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a:extLst>
              <a:ext uri="{FF2B5EF4-FFF2-40B4-BE49-F238E27FC236}">
                <a16:creationId xmlns:a16="http://schemas.microsoft.com/office/drawing/2014/main" id="{ECFA5D20-1E7F-A7A5-D83C-47FA520D9497}"/>
              </a:ext>
            </a:extLst>
          </p:cNvPr>
          <p:cNvSpPr>
            <a:spLocks noGrp="1" noChangeArrowheads="1"/>
          </p:cNvSpPr>
          <p:nvPr>
            <p:ph type="title" idx="4294967295"/>
          </p:nvPr>
        </p:nvSpPr>
        <p:spPr>
          <a:xfrm>
            <a:off x="0" y="755650"/>
            <a:ext cx="8999538" cy="2808288"/>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b="1" i="1" dirty="0" err="1"/>
              <a:t>Association</a:t>
            </a:r>
            <a:r>
              <a:rPr lang="sl-SI" altLang="en-US" b="1" i="1" dirty="0"/>
              <a:t> </a:t>
            </a:r>
            <a:r>
              <a:rPr lang="sl-SI" altLang="en-US" b="1" i="1" dirty="0" err="1"/>
              <a:t>confraternelle</a:t>
            </a:r>
            <a:r>
              <a:rPr lang="sl-SI" altLang="en-US" b="1" i="1" dirty="0"/>
              <a:t> de la </a:t>
            </a:r>
            <a:r>
              <a:rPr lang="sl-SI" altLang="en-US" b="1" i="1" dirty="0" err="1"/>
              <a:t>presse</a:t>
            </a:r>
            <a:r>
              <a:rPr lang="sl-SI" altLang="en-US" b="1" i="1" dirty="0"/>
              <a:t> </a:t>
            </a:r>
            <a:r>
              <a:rPr lang="sl-SI" altLang="en-US" b="1" i="1" dirty="0" err="1"/>
              <a:t>judiciaire</a:t>
            </a:r>
            <a:r>
              <a:rPr lang="sl-SI" altLang="en-US" b="1" i="1" dirty="0"/>
              <a:t> </a:t>
            </a:r>
            <a:r>
              <a:rPr lang="sl-SI" altLang="en-US" b="1" i="1" dirty="0" err="1"/>
              <a:t>ao</a:t>
            </a:r>
            <a:r>
              <a:rPr lang="sl-SI" altLang="en-US" b="1" i="1" dirty="0"/>
              <a:t> v. France</a:t>
            </a:r>
            <a:r>
              <a:rPr lang="sl-SI" altLang="en-US" dirty="0"/>
              <a:t> </a:t>
            </a:r>
            <a:br>
              <a:rPr lang="sl-SI" altLang="en-US" dirty="0"/>
            </a:br>
            <a:br>
              <a:rPr lang="sl-SI" altLang="en-US" dirty="0"/>
            </a:br>
            <a:r>
              <a:rPr lang="sl-SI" altLang="en-US" dirty="0" err="1"/>
              <a:t>This</a:t>
            </a:r>
            <a:r>
              <a:rPr lang="sl-SI" altLang="en-US" dirty="0"/>
              <a:t> </a:t>
            </a:r>
            <a:r>
              <a:rPr lang="sl-SI" altLang="en-US" dirty="0" err="1"/>
              <a:t>pending</a:t>
            </a:r>
            <a:r>
              <a:rPr lang="sl-SI" altLang="en-US" dirty="0"/>
              <a:t> </a:t>
            </a:r>
            <a:r>
              <a:rPr lang="sl-SI" altLang="en-US" dirty="0" err="1"/>
              <a:t>case</a:t>
            </a:r>
            <a:r>
              <a:rPr lang="sl-SI" altLang="en-US" dirty="0"/>
              <a:t> </a:t>
            </a:r>
            <a:r>
              <a:rPr lang="sl-SI" altLang="en-US" dirty="0" err="1"/>
              <a:t>concerns</a:t>
            </a:r>
            <a:r>
              <a:rPr lang="sl-SI" altLang="en-US" dirty="0"/>
              <a:t> </a:t>
            </a:r>
            <a:r>
              <a:rPr lang="sl-SI" altLang="en-US" dirty="0" err="1"/>
              <a:t>the</a:t>
            </a:r>
            <a:r>
              <a:rPr lang="sl-SI" altLang="en-US" dirty="0"/>
              <a:t> </a:t>
            </a:r>
            <a:r>
              <a:rPr lang="sl-SI" altLang="en-US" dirty="0" err="1"/>
              <a:t>French</a:t>
            </a:r>
            <a:r>
              <a:rPr lang="sl-SI" altLang="en-US" dirty="0"/>
              <a:t> </a:t>
            </a:r>
            <a:r>
              <a:rPr lang="sl-SI" altLang="en-US" dirty="0" err="1"/>
              <a:t>Intelligence</a:t>
            </a:r>
            <a:r>
              <a:rPr lang="sl-SI" altLang="en-US" dirty="0"/>
              <a:t> </a:t>
            </a:r>
            <a:r>
              <a:rPr lang="sl-SI" altLang="en-US" dirty="0" err="1"/>
              <a:t>Act</a:t>
            </a:r>
            <a:r>
              <a:rPr lang="sl-SI" altLang="en-US" dirty="0"/>
              <a:t> </a:t>
            </a:r>
            <a:r>
              <a:rPr lang="sl-SI" altLang="en-US" dirty="0" err="1"/>
              <a:t>and</a:t>
            </a:r>
            <a:r>
              <a:rPr lang="sl-SI" altLang="en-US" dirty="0"/>
              <a:t> </a:t>
            </a:r>
            <a:r>
              <a:rPr lang="sl-SI" altLang="en-US" dirty="0" err="1"/>
              <a:t>the</a:t>
            </a:r>
            <a:r>
              <a:rPr lang="sl-SI" altLang="en-US" dirty="0"/>
              <a:t> </a:t>
            </a:r>
            <a:r>
              <a:rPr lang="sl-SI" altLang="en-US" dirty="0" err="1"/>
              <a:t>powers</a:t>
            </a:r>
            <a:r>
              <a:rPr lang="sl-SI" altLang="en-US" dirty="0"/>
              <a:t> </a:t>
            </a:r>
            <a:r>
              <a:rPr lang="sl-SI" altLang="en-US" dirty="0" err="1"/>
              <a:t>of</a:t>
            </a:r>
            <a:r>
              <a:rPr lang="sl-SI" altLang="en-US" dirty="0"/>
              <a:t> </a:t>
            </a:r>
            <a:r>
              <a:rPr lang="sl-SI" altLang="en-US" dirty="0" err="1"/>
              <a:t>the</a:t>
            </a:r>
            <a:r>
              <a:rPr lang="sl-SI" altLang="en-US" dirty="0"/>
              <a:t> </a:t>
            </a:r>
            <a:r>
              <a:rPr lang="sl-SI" altLang="en-US" dirty="0" err="1"/>
              <a:t>security</a:t>
            </a:r>
            <a:r>
              <a:rPr lang="sl-SI" altLang="en-US" dirty="0"/>
              <a:t> </a:t>
            </a:r>
            <a:r>
              <a:rPr lang="sl-SI" altLang="en-US" dirty="0" err="1"/>
              <a:t>agencies</a:t>
            </a:r>
            <a:r>
              <a:rPr lang="sl-SI" altLang="en-US" dirty="0"/>
              <a:t> to </a:t>
            </a:r>
            <a:r>
              <a:rPr lang="sl-SI" altLang="en-US" dirty="0" err="1"/>
              <a:t>breach</a:t>
            </a:r>
            <a:r>
              <a:rPr lang="sl-SI" altLang="en-US" dirty="0"/>
              <a:t> LPP.</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a:extLst>
              <a:ext uri="{FF2B5EF4-FFF2-40B4-BE49-F238E27FC236}">
                <a16:creationId xmlns:a16="http://schemas.microsoft.com/office/drawing/2014/main" id="{4D6BE286-682E-1A9D-6571-7AFC031194F9}"/>
              </a:ext>
            </a:extLst>
          </p:cNvPr>
          <p:cNvSpPr>
            <a:spLocks noGrp="1" noChangeArrowheads="1"/>
          </p:cNvSpPr>
          <p:nvPr>
            <p:ph type="title" idx="4294967295"/>
          </p:nvPr>
        </p:nvSpPr>
        <p:spPr>
          <a:xfrm>
            <a:off x="539750" y="179388"/>
            <a:ext cx="8999538" cy="4679950"/>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b="1" i="1"/>
              <a:t>Saber v. Norway</a:t>
            </a:r>
            <a:br>
              <a:rPr lang="sl-SI" altLang="en-US"/>
            </a:br>
            <a:br>
              <a:rPr lang="sl-SI" altLang="en-US"/>
            </a:br>
            <a:r>
              <a:rPr lang="sl-SI" altLang="en-US"/>
              <a:t>The case concerns a seizure of Mr. Saber’s smart phone and search of its mirror image copy in the context of a criminal investigation against two people for conspiracy to murder him.</a:t>
            </a:r>
            <a:br>
              <a:rPr lang="sl-SI" altLang="en-US"/>
            </a:br>
            <a:br>
              <a:rPr lang="sl-SI" altLang="en-US"/>
            </a:br>
            <a:r>
              <a:rPr lang="sl-SI" altLang="en-US"/>
              <a:t>The phone also contained correspondence with two lawyers defending him in another case (infringement of Art. 8).</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a:extLst>
              <a:ext uri="{FF2B5EF4-FFF2-40B4-BE49-F238E27FC236}">
                <a16:creationId xmlns:a16="http://schemas.microsoft.com/office/drawing/2014/main" id="{25DFA162-8327-EFF8-849D-099F2FA67AC4}"/>
              </a:ext>
            </a:extLst>
          </p:cNvPr>
          <p:cNvSpPr>
            <a:spLocks noGrp="1" noChangeArrowheads="1"/>
          </p:cNvSpPr>
          <p:nvPr>
            <p:ph type="title" idx="4294967295"/>
          </p:nvPr>
        </p:nvSpPr>
        <p:spPr>
          <a:xfrm>
            <a:off x="360363" y="179388"/>
            <a:ext cx="8999537" cy="4679950"/>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b="1" i="1" dirty="0"/>
              <a:t>Müller v. France</a:t>
            </a:r>
            <a:br>
              <a:rPr lang="sl-SI" altLang="en-US" dirty="0"/>
            </a:br>
            <a:br>
              <a:rPr lang="sl-SI" altLang="en-US" dirty="0"/>
            </a:br>
            <a:r>
              <a:rPr lang="sl-SI" altLang="en-US" dirty="0" err="1"/>
              <a:t>Sanctions</a:t>
            </a:r>
            <a:r>
              <a:rPr lang="sl-SI" altLang="en-US" dirty="0"/>
              <a:t> </a:t>
            </a:r>
            <a:r>
              <a:rPr lang="sl-SI" altLang="en-US" dirty="0" err="1"/>
              <a:t>for</a:t>
            </a:r>
            <a:r>
              <a:rPr lang="sl-SI" altLang="en-US" dirty="0"/>
              <a:t> a </a:t>
            </a:r>
            <a:r>
              <a:rPr lang="sl-SI" altLang="en-US" dirty="0" err="1"/>
              <a:t>refusal</a:t>
            </a:r>
            <a:r>
              <a:rPr lang="sl-SI" altLang="en-US" dirty="0"/>
              <a:t> </a:t>
            </a:r>
            <a:r>
              <a:rPr lang="sl-SI" altLang="en-US" dirty="0" err="1"/>
              <a:t>of</a:t>
            </a:r>
            <a:r>
              <a:rPr lang="sl-SI" altLang="en-US" dirty="0"/>
              <a:t> a </a:t>
            </a:r>
            <a:r>
              <a:rPr lang="sl-SI" altLang="en-US" dirty="0" err="1"/>
              <a:t>lawyer</a:t>
            </a:r>
            <a:r>
              <a:rPr lang="sl-SI" altLang="en-US" dirty="0"/>
              <a:t> to </a:t>
            </a:r>
            <a:r>
              <a:rPr lang="sl-SI" altLang="en-US" dirty="0" err="1"/>
              <a:t>testify</a:t>
            </a:r>
            <a:r>
              <a:rPr lang="sl-SI" altLang="en-US" dirty="0"/>
              <a:t> in </a:t>
            </a:r>
            <a:r>
              <a:rPr lang="sl-SI" altLang="en-US" dirty="0" err="1"/>
              <a:t>criminal</a:t>
            </a:r>
            <a:r>
              <a:rPr lang="sl-SI" altLang="en-US" dirty="0"/>
              <a:t> </a:t>
            </a:r>
            <a:r>
              <a:rPr lang="sl-SI" altLang="en-US" dirty="0" err="1"/>
              <a:t>proceedings</a:t>
            </a:r>
            <a:r>
              <a:rPr lang="sl-SI" altLang="en-US" dirty="0"/>
              <a:t> </a:t>
            </a:r>
            <a:r>
              <a:rPr lang="sl-SI" altLang="en-US" dirty="0" err="1"/>
              <a:t>against</a:t>
            </a:r>
            <a:r>
              <a:rPr lang="sl-SI" altLang="en-US" dirty="0"/>
              <a:t> one </a:t>
            </a:r>
            <a:r>
              <a:rPr lang="sl-SI" altLang="en-US" dirty="0" err="1"/>
              <a:t>of</a:t>
            </a:r>
            <a:r>
              <a:rPr lang="sl-SI" altLang="en-US" dirty="0"/>
              <a:t> his </a:t>
            </a:r>
            <a:r>
              <a:rPr lang="sl-SI" altLang="en-US" dirty="0" err="1"/>
              <a:t>clients</a:t>
            </a:r>
            <a:r>
              <a:rPr lang="sl-SI" altLang="en-US" dirty="0"/>
              <a:t>.</a:t>
            </a:r>
            <a:br>
              <a:rPr lang="sl-SI" altLang="en-US" dirty="0"/>
            </a:br>
            <a:r>
              <a:rPr lang="sl-SI" altLang="en-US" dirty="0" err="1"/>
              <a:t>Despite</a:t>
            </a:r>
            <a:r>
              <a:rPr lang="sl-SI" altLang="en-US" dirty="0"/>
              <a:t> </a:t>
            </a:r>
            <a:r>
              <a:rPr lang="sl-SI" altLang="en-US" dirty="0" err="1"/>
              <a:t>the</a:t>
            </a:r>
            <a:r>
              <a:rPr lang="sl-SI" altLang="en-US" dirty="0"/>
              <a:t> manager </a:t>
            </a:r>
            <a:r>
              <a:rPr lang="sl-SI" altLang="en-US" dirty="0" err="1"/>
              <a:t>waiving</a:t>
            </a:r>
            <a:r>
              <a:rPr lang="sl-SI" altLang="en-US" dirty="0"/>
              <a:t> </a:t>
            </a:r>
            <a:r>
              <a:rPr lang="sl-SI" altLang="en-US" dirty="0" err="1"/>
              <a:t>lawyer-client</a:t>
            </a:r>
            <a:r>
              <a:rPr lang="sl-SI" altLang="en-US" dirty="0"/>
              <a:t> </a:t>
            </a:r>
            <a:r>
              <a:rPr lang="sl-SI" altLang="en-US" dirty="0" err="1"/>
              <a:t>privilege</a:t>
            </a:r>
            <a:r>
              <a:rPr lang="sl-SI" altLang="en-US" dirty="0"/>
              <a:t>, </a:t>
            </a:r>
            <a:r>
              <a:rPr lang="sl-SI" altLang="en-US" dirty="0" err="1"/>
              <a:t>the</a:t>
            </a:r>
            <a:r>
              <a:rPr lang="sl-SI" altLang="en-US" dirty="0"/>
              <a:t> </a:t>
            </a:r>
            <a:r>
              <a:rPr lang="sl-SI" altLang="en-US" dirty="0" err="1"/>
              <a:t>lawyer</a:t>
            </a:r>
            <a:r>
              <a:rPr lang="sl-SI" altLang="en-US" dirty="0"/>
              <a:t> </a:t>
            </a:r>
            <a:r>
              <a:rPr lang="sl-SI" altLang="en-US" dirty="0" err="1"/>
              <a:t>refused</a:t>
            </a:r>
            <a:r>
              <a:rPr lang="sl-SI" altLang="en-US" dirty="0"/>
              <a:t> to </a:t>
            </a:r>
            <a:r>
              <a:rPr lang="sl-SI" altLang="en-US" dirty="0" err="1"/>
              <a:t>testify</a:t>
            </a:r>
            <a:r>
              <a:rPr lang="sl-SI" altLang="en-US" dirty="0"/>
              <a:t>, </a:t>
            </a:r>
            <a:r>
              <a:rPr lang="sl-SI" altLang="en-US" dirty="0" err="1"/>
              <a:t>arguing</a:t>
            </a:r>
            <a:r>
              <a:rPr lang="sl-SI" altLang="en-US" dirty="0"/>
              <a:t> </a:t>
            </a:r>
            <a:r>
              <a:rPr lang="sl-SI" altLang="en-US" dirty="0" err="1"/>
              <a:t>that</a:t>
            </a:r>
            <a:r>
              <a:rPr lang="sl-SI" altLang="en-US" dirty="0"/>
              <a:t> he </a:t>
            </a:r>
            <a:r>
              <a:rPr lang="sl-SI" altLang="en-US" dirty="0" err="1"/>
              <a:t>was</a:t>
            </a:r>
            <a:r>
              <a:rPr lang="sl-SI" altLang="en-US" dirty="0"/>
              <a:t> </a:t>
            </a:r>
            <a:r>
              <a:rPr lang="sl-SI" altLang="en-US" dirty="0" err="1"/>
              <a:t>still</a:t>
            </a:r>
            <a:r>
              <a:rPr lang="sl-SI" altLang="en-US" dirty="0"/>
              <a:t> </a:t>
            </a:r>
            <a:r>
              <a:rPr lang="sl-SI" altLang="en-US" dirty="0" err="1"/>
              <a:t>bound</a:t>
            </a:r>
            <a:r>
              <a:rPr lang="sl-SI" altLang="en-US" dirty="0"/>
              <a:t> </a:t>
            </a:r>
            <a:r>
              <a:rPr lang="sl-SI" altLang="en-US" dirty="0" err="1"/>
              <a:t>by</a:t>
            </a:r>
            <a:r>
              <a:rPr lang="sl-SI" altLang="en-US" dirty="0"/>
              <a:t> </a:t>
            </a:r>
            <a:r>
              <a:rPr lang="sl-SI" altLang="en-US" dirty="0" err="1"/>
              <a:t>professional</a:t>
            </a:r>
            <a:r>
              <a:rPr lang="sl-SI" altLang="en-US" dirty="0"/>
              <a:t> </a:t>
            </a:r>
            <a:r>
              <a:rPr lang="sl-SI" altLang="en-US" dirty="0" err="1"/>
              <a:t>secrecy</a:t>
            </a:r>
            <a:r>
              <a:rPr lang="sl-SI" altLang="en-US" dirty="0"/>
              <a:t> </a:t>
            </a:r>
            <a:r>
              <a:rPr lang="sl-SI" altLang="en-US" dirty="0" err="1"/>
              <a:t>unless</a:t>
            </a:r>
            <a:r>
              <a:rPr lang="sl-SI" altLang="en-US" dirty="0"/>
              <a:t> </a:t>
            </a:r>
            <a:r>
              <a:rPr lang="sl-SI" altLang="en-US" dirty="0" err="1"/>
              <a:t>released</a:t>
            </a:r>
            <a:r>
              <a:rPr lang="sl-SI" altLang="en-US" dirty="0"/>
              <a:t> </a:t>
            </a:r>
            <a:r>
              <a:rPr lang="sl-SI" altLang="en-US" dirty="0" err="1"/>
              <a:t>by</a:t>
            </a:r>
            <a:r>
              <a:rPr lang="sl-SI" altLang="en-US" dirty="0"/>
              <a:t> </a:t>
            </a:r>
            <a:r>
              <a:rPr lang="sl-SI" altLang="en-US" dirty="0" err="1"/>
              <a:t>all</a:t>
            </a:r>
            <a:r>
              <a:rPr lang="sl-SI" altLang="en-US" dirty="0"/>
              <a:t> </a:t>
            </a:r>
            <a:r>
              <a:rPr lang="sl-SI" altLang="en-US" dirty="0" err="1"/>
              <a:t>the</a:t>
            </a:r>
            <a:r>
              <a:rPr lang="sl-SI" altLang="en-US" dirty="0"/>
              <a:t> </a:t>
            </a:r>
            <a:r>
              <a:rPr lang="sl-SI" altLang="en-US" dirty="0" err="1"/>
              <a:t>other</a:t>
            </a:r>
            <a:r>
              <a:rPr lang="sl-SI" altLang="en-US" dirty="0"/>
              <a:t> </a:t>
            </a:r>
            <a:r>
              <a:rPr lang="sl-SI" altLang="en-US" dirty="0" err="1"/>
              <a:t>managers</a:t>
            </a:r>
            <a:r>
              <a:rPr lang="sl-SI" altLang="en-US" dirty="0"/>
              <a:t>. </a:t>
            </a:r>
            <a:br>
              <a:rPr lang="sl-SI" altLang="en-US" dirty="0"/>
            </a:br>
            <a:r>
              <a:rPr lang="sl-SI" altLang="en-US" dirty="0" err="1"/>
              <a:t>The</a:t>
            </a:r>
            <a:r>
              <a:rPr lang="sl-SI" altLang="en-US" dirty="0"/>
              <a:t> </a:t>
            </a:r>
            <a:r>
              <a:rPr lang="sl-SI" altLang="en-US" dirty="0" err="1"/>
              <a:t>Court</a:t>
            </a:r>
            <a:r>
              <a:rPr lang="sl-SI" altLang="en-US" dirty="0"/>
              <a:t> </a:t>
            </a:r>
            <a:r>
              <a:rPr lang="sl-SI" altLang="en-US" dirty="0" err="1"/>
              <a:t>held</a:t>
            </a:r>
            <a:r>
              <a:rPr lang="sl-SI" altLang="en-US" dirty="0"/>
              <a:t> </a:t>
            </a:r>
            <a:r>
              <a:rPr lang="sl-SI" altLang="en-US" dirty="0" err="1"/>
              <a:t>that</a:t>
            </a:r>
            <a:r>
              <a:rPr lang="sl-SI" altLang="en-US" dirty="0"/>
              <a:t> </a:t>
            </a:r>
            <a:r>
              <a:rPr lang="sl-SI" altLang="en-US" dirty="0" err="1"/>
              <a:t>there</a:t>
            </a:r>
            <a:r>
              <a:rPr lang="sl-SI" altLang="en-US" dirty="0"/>
              <a:t> </a:t>
            </a:r>
            <a:r>
              <a:rPr lang="sl-SI" altLang="en-US" dirty="0" err="1"/>
              <a:t>had</a:t>
            </a:r>
            <a:r>
              <a:rPr lang="sl-SI" altLang="en-US" dirty="0"/>
              <a:t> </a:t>
            </a:r>
            <a:r>
              <a:rPr lang="sl-SI" altLang="en-US" dirty="0" err="1"/>
              <a:t>been</a:t>
            </a:r>
            <a:r>
              <a:rPr lang="sl-SI" altLang="en-US" dirty="0"/>
              <a:t> no </a:t>
            </a:r>
            <a:r>
              <a:rPr lang="sl-SI" altLang="en-US" dirty="0" err="1"/>
              <a:t>violation</a:t>
            </a:r>
            <a:r>
              <a:rPr lang="sl-SI" altLang="en-US" dirty="0"/>
              <a:t> </a:t>
            </a:r>
            <a:r>
              <a:rPr lang="sl-SI" altLang="en-US" dirty="0" err="1"/>
              <a:t>of</a:t>
            </a:r>
            <a:r>
              <a:rPr lang="sl-SI" altLang="en-US" dirty="0"/>
              <a:t> </a:t>
            </a:r>
            <a:r>
              <a:rPr lang="sl-SI" altLang="en-US" dirty="0" err="1"/>
              <a:t>Article</a:t>
            </a:r>
            <a:r>
              <a:rPr lang="sl-SI" altLang="en-US" dirty="0"/>
              <a:t> 8</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a:extLst>
              <a:ext uri="{FF2B5EF4-FFF2-40B4-BE49-F238E27FC236}">
                <a16:creationId xmlns:a16="http://schemas.microsoft.com/office/drawing/2014/main" id="{10090B96-2781-732B-9825-8124E75FC6C0}"/>
              </a:ext>
            </a:extLst>
          </p:cNvPr>
          <p:cNvSpPr>
            <a:spLocks noGrp="1" noChangeArrowheads="1"/>
          </p:cNvSpPr>
          <p:nvPr>
            <p:ph type="title" idx="4294967295"/>
          </p:nvPr>
        </p:nvSpPr>
        <p:spPr>
          <a:xfrm>
            <a:off x="0" y="522288"/>
            <a:ext cx="8999538" cy="3276600"/>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b="1" i="1" dirty="0"/>
              <a:t>M. v. </a:t>
            </a:r>
            <a:r>
              <a:rPr lang="sl-SI" altLang="en-US" b="1" i="1" dirty="0" err="1"/>
              <a:t>the</a:t>
            </a:r>
            <a:r>
              <a:rPr lang="sl-SI" altLang="en-US" b="1" i="1" dirty="0"/>
              <a:t> </a:t>
            </a:r>
            <a:r>
              <a:rPr lang="sl-SI" altLang="en-US" b="1" i="1" dirty="0" err="1"/>
              <a:t>Netherlands</a:t>
            </a:r>
            <a:r>
              <a:rPr lang="sl-SI" altLang="en-US" b="1" i="1" dirty="0"/>
              <a:t> </a:t>
            </a:r>
            <a:br>
              <a:rPr lang="sl-SI" altLang="en-US" dirty="0"/>
            </a:br>
            <a:br>
              <a:rPr lang="sl-SI" altLang="en-US" dirty="0"/>
            </a:br>
            <a:r>
              <a:rPr lang="sl-SI" altLang="en-US" dirty="0" err="1"/>
              <a:t>Restrictions</a:t>
            </a:r>
            <a:r>
              <a:rPr lang="sl-SI" altLang="en-US" dirty="0"/>
              <a:t> on </a:t>
            </a:r>
            <a:r>
              <a:rPr lang="sl-SI" altLang="en-US" dirty="0" err="1"/>
              <a:t>divulging</a:t>
            </a:r>
            <a:r>
              <a:rPr lang="sl-SI" altLang="en-US" dirty="0"/>
              <a:t> </a:t>
            </a:r>
            <a:r>
              <a:rPr lang="sl-SI" altLang="en-US" dirty="0" err="1"/>
              <a:t>classified</a:t>
            </a:r>
            <a:r>
              <a:rPr lang="sl-SI" altLang="en-US" dirty="0"/>
              <a:t> </a:t>
            </a:r>
            <a:r>
              <a:rPr lang="sl-SI" altLang="en-US" dirty="0" err="1"/>
              <a:t>information</a:t>
            </a:r>
            <a:r>
              <a:rPr lang="sl-SI" altLang="en-US" dirty="0"/>
              <a:t> to </a:t>
            </a:r>
            <a:r>
              <a:rPr lang="sl-SI" altLang="en-US" dirty="0" err="1"/>
              <a:t>defence</a:t>
            </a:r>
            <a:r>
              <a:rPr lang="sl-SI" altLang="en-US" dirty="0"/>
              <a:t> </a:t>
            </a:r>
            <a:r>
              <a:rPr lang="sl-SI" altLang="en-US" dirty="0" err="1"/>
              <a:t>counsel</a:t>
            </a:r>
            <a:r>
              <a:rPr lang="sl-SI" altLang="en-US" dirty="0"/>
              <a:t> </a:t>
            </a:r>
            <a:r>
              <a:rPr lang="sl-SI" altLang="en-US" dirty="0" err="1"/>
              <a:t>and</a:t>
            </a:r>
            <a:r>
              <a:rPr lang="sl-SI" altLang="en-US" dirty="0"/>
              <a:t> </a:t>
            </a:r>
            <a:r>
              <a:rPr lang="sl-SI" altLang="en-US" dirty="0" err="1"/>
              <a:t>right</a:t>
            </a:r>
            <a:r>
              <a:rPr lang="sl-SI" altLang="en-US" dirty="0"/>
              <a:t> to a fair </a:t>
            </a:r>
            <a:r>
              <a:rPr lang="sl-SI" altLang="en-US" dirty="0" err="1"/>
              <a:t>trial</a:t>
            </a:r>
            <a:br>
              <a:rPr lang="sl-SI" altLang="en-US" dirty="0"/>
            </a:br>
            <a:br>
              <a:rPr lang="sl-SI" altLang="en-US" dirty="0"/>
            </a:br>
            <a:r>
              <a:rPr lang="sl-SI" altLang="en-US" dirty="0"/>
              <a:t> </a:t>
            </a:r>
            <a:endParaRPr lang="sl-SI" altLang="en-US"/>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a:extLst>
              <a:ext uri="{FF2B5EF4-FFF2-40B4-BE49-F238E27FC236}">
                <a16:creationId xmlns:a16="http://schemas.microsoft.com/office/drawing/2014/main" id="{7DD76957-7F9A-3B45-13CF-3C524173B96B}"/>
              </a:ext>
            </a:extLst>
          </p:cNvPr>
          <p:cNvSpPr>
            <a:spLocks noGrp="1" noChangeArrowheads="1"/>
          </p:cNvSpPr>
          <p:nvPr>
            <p:ph type="title" idx="4294967295"/>
          </p:nvPr>
        </p:nvSpPr>
        <p:spPr>
          <a:xfrm>
            <a:off x="360363" y="539750"/>
            <a:ext cx="8999537" cy="4679950"/>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dirty="0"/>
              <a:t>A </a:t>
            </a:r>
            <a:r>
              <a:rPr lang="sl-SI" altLang="en-US" dirty="0" err="1"/>
              <a:t>former</a:t>
            </a:r>
            <a:r>
              <a:rPr lang="sl-SI" altLang="en-US" dirty="0"/>
              <a:t> </a:t>
            </a:r>
            <a:r>
              <a:rPr lang="sl-SI" altLang="en-US" dirty="0" err="1"/>
              <a:t>member</a:t>
            </a:r>
            <a:r>
              <a:rPr lang="sl-SI" altLang="en-US" dirty="0"/>
              <a:t> </a:t>
            </a:r>
            <a:r>
              <a:rPr lang="sl-SI" altLang="en-US" dirty="0" err="1"/>
              <a:t>of</a:t>
            </a:r>
            <a:r>
              <a:rPr lang="sl-SI" altLang="en-US" dirty="0"/>
              <a:t> </a:t>
            </a:r>
            <a:r>
              <a:rPr lang="sl-SI" altLang="en-US" dirty="0" err="1"/>
              <a:t>the</a:t>
            </a:r>
            <a:r>
              <a:rPr lang="sl-SI" altLang="en-US" dirty="0"/>
              <a:t> </a:t>
            </a:r>
            <a:r>
              <a:rPr lang="sl-SI" altLang="en-US" dirty="0" err="1"/>
              <a:t>Netherlands</a:t>
            </a:r>
            <a:r>
              <a:rPr lang="sl-SI" altLang="en-US" dirty="0"/>
              <a:t> </a:t>
            </a:r>
            <a:r>
              <a:rPr lang="sl-SI" altLang="en-US" dirty="0" err="1"/>
              <a:t>secret</a:t>
            </a:r>
            <a:r>
              <a:rPr lang="sl-SI" altLang="en-US" dirty="0"/>
              <a:t> </a:t>
            </a:r>
            <a:r>
              <a:rPr lang="sl-SI" altLang="en-US" dirty="0" err="1"/>
              <a:t>service</a:t>
            </a:r>
            <a:r>
              <a:rPr lang="sl-SI" altLang="en-US" dirty="0"/>
              <a:t> </a:t>
            </a:r>
            <a:r>
              <a:rPr lang="sl-SI" altLang="en-US" dirty="0" err="1"/>
              <a:t>charged</a:t>
            </a:r>
            <a:r>
              <a:rPr lang="sl-SI" altLang="en-US" dirty="0"/>
              <a:t> </a:t>
            </a:r>
            <a:r>
              <a:rPr lang="sl-SI" altLang="en-US" dirty="0" err="1"/>
              <a:t>with</a:t>
            </a:r>
            <a:r>
              <a:rPr lang="sl-SI" altLang="en-US" dirty="0"/>
              <a:t> </a:t>
            </a:r>
            <a:r>
              <a:rPr lang="sl-SI" altLang="en-US" dirty="0" err="1"/>
              <a:t>leaking</a:t>
            </a:r>
            <a:r>
              <a:rPr lang="sl-SI" altLang="en-US" dirty="0"/>
              <a:t> </a:t>
            </a:r>
            <a:r>
              <a:rPr lang="sl-SI" altLang="en-US" dirty="0" err="1"/>
              <a:t>State</a:t>
            </a:r>
            <a:r>
              <a:rPr lang="sl-SI" altLang="en-US" dirty="0"/>
              <a:t> </a:t>
            </a:r>
            <a:r>
              <a:rPr lang="sl-SI" altLang="en-US" dirty="0" err="1"/>
              <a:t>secrets</a:t>
            </a:r>
            <a:r>
              <a:rPr lang="sl-SI" altLang="en-US" dirty="0"/>
              <a:t> to </a:t>
            </a:r>
            <a:r>
              <a:rPr lang="sl-SI" altLang="en-US" dirty="0" err="1"/>
              <a:t>unauthorised</a:t>
            </a:r>
            <a:r>
              <a:rPr lang="sl-SI" altLang="en-US" dirty="0"/>
              <a:t> </a:t>
            </a:r>
            <a:r>
              <a:rPr lang="sl-SI" altLang="en-US" dirty="0" err="1"/>
              <a:t>persons</a:t>
            </a:r>
            <a:r>
              <a:rPr lang="sl-SI" altLang="en-US" dirty="0"/>
              <a:t>, </a:t>
            </a:r>
            <a:r>
              <a:rPr lang="sl-SI" altLang="en-US" dirty="0" err="1"/>
              <a:t>including</a:t>
            </a:r>
            <a:r>
              <a:rPr lang="sl-SI" altLang="en-US" dirty="0"/>
              <a:t> </a:t>
            </a:r>
            <a:r>
              <a:rPr lang="sl-SI" altLang="en-US" dirty="0" err="1"/>
              <a:t>terrorist</a:t>
            </a:r>
            <a:r>
              <a:rPr lang="sl-SI" altLang="en-US" dirty="0"/>
              <a:t> </a:t>
            </a:r>
            <a:r>
              <a:rPr lang="sl-SI" altLang="en-US" dirty="0" err="1"/>
              <a:t>suspects</a:t>
            </a:r>
            <a:r>
              <a:rPr lang="sl-SI" altLang="en-US" dirty="0"/>
              <a:t>. </a:t>
            </a:r>
            <a:r>
              <a:rPr lang="sl-SI" altLang="en-US" dirty="0" err="1"/>
              <a:t>The</a:t>
            </a:r>
            <a:r>
              <a:rPr lang="sl-SI" altLang="en-US" dirty="0"/>
              <a:t> </a:t>
            </a:r>
            <a:r>
              <a:rPr lang="sl-SI" altLang="en-US" dirty="0" err="1"/>
              <a:t>plea</a:t>
            </a:r>
            <a:r>
              <a:rPr lang="sl-SI" altLang="en-US" dirty="0"/>
              <a:t> </a:t>
            </a:r>
            <a:r>
              <a:rPr lang="sl-SI" altLang="en-US" dirty="0" err="1"/>
              <a:t>was</a:t>
            </a:r>
            <a:r>
              <a:rPr lang="sl-SI" altLang="en-US" dirty="0"/>
              <a:t> </a:t>
            </a:r>
            <a:r>
              <a:rPr lang="sl-SI" altLang="en-US" dirty="0" err="1"/>
              <a:t>that</a:t>
            </a:r>
            <a:r>
              <a:rPr lang="sl-SI" altLang="en-US" dirty="0"/>
              <a:t> </a:t>
            </a:r>
            <a:r>
              <a:rPr lang="sl-SI" altLang="en-US" dirty="0" err="1"/>
              <a:t>the</a:t>
            </a:r>
            <a:r>
              <a:rPr lang="sl-SI" altLang="en-US" dirty="0"/>
              <a:t> </a:t>
            </a:r>
            <a:r>
              <a:rPr lang="sl-SI" altLang="en-US" dirty="0" err="1"/>
              <a:t>Dutch</a:t>
            </a:r>
            <a:r>
              <a:rPr lang="sl-SI" altLang="en-US" dirty="0"/>
              <a:t> </a:t>
            </a:r>
            <a:r>
              <a:rPr lang="sl-SI" altLang="en-US" dirty="0" err="1"/>
              <a:t>security</a:t>
            </a:r>
            <a:r>
              <a:rPr lang="sl-SI" altLang="en-US" dirty="0"/>
              <a:t> </a:t>
            </a:r>
            <a:r>
              <a:rPr lang="sl-SI" altLang="en-US" dirty="0" err="1"/>
              <a:t>agencies</a:t>
            </a:r>
            <a:r>
              <a:rPr lang="sl-SI" altLang="en-US" dirty="0"/>
              <a:t> </a:t>
            </a:r>
            <a:r>
              <a:rPr lang="sl-SI" altLang="en-US" dirty="0" err="1"/>
              <a:t>restricted</a:t>
            </a:r>
            <a:r>
              <a:rPr lang="sl-SI" altLang="en-US" dirty="0"/>
              <a:t> his </a:t>
            </a:r>
            <a:r>
              <a:rPr lang="sl-SI" altLang="en-US" dirty="0" err="1"/>
              <a:t>and</a:t>
            </a:r>
            <a:r>
              <a:rPr lang="sl-SI" altLang="en-US" dirty="0"/>
              <a:t> </a:t>
            </a:r>
            <a:r>
              <a:rPr lang="sl-SI" altLang="en-US" dirty="0" err="1"/>
              <a:t>the</a:t>
            </a:r>
            <a:r>
              <a:rPr lang="sl-SI" altLang="en-US" dirty="0"/>
              <a:t> </a:t>
            </a:r>
            <a:r>
              <a:rPr lang="sl-SI" altLang="en-US" dirty="0" err="1"/>
              <a:t>domestic</a:t>
            </a:r>
            <a:r>
              <a:rPr lang="sl-SI" altLang="en-US" dirty="0"/>
              <a:t> </a:t>
            </a:r>
            <a:r>
              <a:rPr lang="sl-SI" altLang="en-US" dirty="0" err="1"/>
              <a:t>courts</a:t>
            </a:r>
            <a:r>
              <a:rPr lang="sl-SI" altLang="en-US" dirty="0"/>
              <a:t>’ </a:t>
            </a:r>
            <a:r>
              <a:rPr lang="sl-SI" altLang="en-US" dirty="0" err="1"/>
              <a:t>access</a:t>
            </a:r>
            <a:r>
              <a:rPr lang="sl-SI" altLang="en-US" dirty="0"/>
              <a:t> to it </a:t>
            </a:r>
            <a:r>
              <a:rPr lang="sl-SI" altLang="en-US" dirty="0" err="1"/>
              <a:t>and</a:t>
            </a:r>
            <a:r>
              <a:rPr lang="sl-SI" altLang="en-US" dirty="0"/>
              <a:t> </a:t>
            </a:r>
            <a:r>
              <a:rPr lang="sl-SI" altLang="en-US" dirty="0" err="1"/>
              <a:t>controlled</a:t>
            </a:r>
            <a:r>
              <a:rPr lang="sl-SI" altLang="en-US" dirty="0"/>
              <a:t> </a:t>
            </a:r>
            <a:r>
              <a:rPr lang="sl-SI" altLang="en-US" dirty="0" err="1"/>
              <a:t>its</a:t>
            </a:r>
            <a:r>
              <a:rPr lang="sl-SI" altLang="en-US" dirty="0"/>
              <a:t> </a:t>
            </a:r>
            <a:r>
              <a:rPr lang="sl-SI" altLang="en-US" dirty="0" err="1"/>
              <a:t>use</a:t>
            </a:r>
            <a:r>
              <a:rPr lang="sl-SI" altLang="en-US" dirty="0"/>
              <a:t>, </a:t>
            </a:r>
            <a:r>
              <a:rPr lang="sl-SI" altLang="en-US" dirty="0" err="1"/>
              <a:t>thus</a:t>
            </a:r>
            <a:r>
              <a:rPr lang="sl-SI" altLang="en-US" dirty="0"/>
              <a:t> </a:t>
            </a:r>
            <a:r>
              <a:rPr lang="sl-SI" altLang="en-US" dirty="0" err="1"/>
              <a:t>preventing</a:t>
            </a:r>
            <a:r>
              <a:rPr lang="sl-SI" altLang="en-US" dirty="0"/>
              <a:t> </a:t>
            </a:r>
            <a:r>
              <a:rPr lang="sl-SI" altLang="en-US" dirty="0" err="1"/>
              <a:t>him</a:t>
            </a:r>
            <a:r>
              <a:rPr lang="sl-SI" altLang="en-US" dirty="0"/>
              <a:t> </a:t>
            </a:r>
            <a:r>
              <a:rPr lang="sl-SI" altLang="en-US" dirty="0" err="1"/>
              <a:t>from</a:t>
            </a:r>
            <a:r>
              <a:rPr lang="sl-SI" altLang="en-US" dirty="0"/>
              <a:t> </a:t>
            </a:r>
            <a:r>
              <a:rPr lang="sl-SI" altLang="en-US" dirty="0" err="1"/>
              <a:t>instructing</a:t>
            </a:r>
            <a:r>
              <a:rPr lang="sl-SI" altLang="en-US" dirty="0"/>
              <a:t> his </a:t>
            </a:r>
            <a:r>
              <a:rPr lang="sl-SI" altLang="en-US" dirty="0" err="1"/>
              <a:t>defence</a:t>
            </a:r>
            <a:r>
              <a:rPr lang="sl-SI" altLang="en-US" dirty="0"/>
              <a:t> </a:t>
            </a:r>
            <a:r>
              <a:rPr lang="sl-SI" altLang="en-US" dirty="0" err="1"/>
              <a:t>counsel</a:t>
            </a:r>
            <a:r>
              <a:rPr lang="sl-SI" altLang="en-US" dirty="0"/>
              <a:t> </a:t>
            </a:r>
            <a:r>
              <a:rPr lang="sl-SI" altLang="en-US" dirty="0" err="1"/>
              <a:t>effectively</a:t>
            </a:r>
            <a:r>
              <a:rPr lang="sl-SI" altLang="en-US" dirty="0"/>
              <a:t>. </a:t>
            </a:r>
            <a:br>
              <a:rPr lang="sl-SI" altLang="en-US" dirty="0"/>
            </a:br>
            <a:r>
              <a:rPr lang="sl-SI" altLang="en-US" dirty="0"/>
              <a:t> </a:t>
            </a:r>
            <a:br>
              <a:rPr lang="sl-SI" altLang="en-US" dirty="0"/>
            </a:br>
            <a:endParaRPr lang="sl-SI" altLang="en-US"/>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a:extLst>
              <a:ext uri="{FF2B5EF4-FFF2-40B4-BE49-F238E27FC236}">
                <a16:creationId xmlns:a16="http://schemas.microsoft.com/office/drawing/2014/main" id="{A230CD39-C432-44E4-01AD-36A65B0F1C12}"/>
              </a:ext>
            </a:extLst>
          </p:cNvPr>
          <p:cNvSpPr>
            <a:spLocks noGrp="1" noChangeArrowheads="1"/>
          </p:cNvSpPr>
          <p:nvPr>
            <p:ph type="title" idx="4294967295"/>
          </p:nvPr>
        </p:nvSpPr>
        <p:spPr>
          <a:xfrm>
            <a:off x="0" y="755650"/>
            <a:ext cx="8999538" cy="2808288"/>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As a result of the threat of prosecution should the applicant divulge State secrets to his lawyers, communication between him and his counsel was not free and unrestricted as to its content, thus irretrievably compromising the fairness of the proceedings against him.</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a:extLst>
              <a:ext uri="{FF2B5EF4-FFF2-40B4-BE49-F238E27FC236}">
                <a16:creationId xmlns:a16="http://schemas.microsoft.com/office/drawing/2014/main" id="{3F730506-2D67-E278-A534-9E216804D05D}"/>
              </a:ext>
            </a:extLst>
          </p:cNvPr>
          <p:cNvSpPr>
            <a:spLocks noGrp="1" noChangeArrowheads="1"/>
          </p:cNvSpPr>
          <p:nvPr>
            <p:ph type="title" idx="4294967295"/>
          </p:nvPr>
        </p:nvSpPr>
        <p:spPr>
          <a:xfrm>
            <a:off x="0" y="990600"/>
            <a:ext cx="8999538" cy="2339975"/>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Open issues:</a:t>
            </a:r>
            <a:br>
              <a:rPr lang="sl-SI" altLang="en-US"/>
            </a:br>
            <a:r>
              <a:rPr lang="sl-SI" altLang="en-US"/>
              <a:t>-	GDPR </a:t>
            </a:r>
            <a:br>
              <a:rPr lang="sl-SI" altLang="en-US"/>
            </a:br>
            <a:r>
              <a:rPr lang="sl-SI" altLang="en-US"/>
              <a:t>-	whistleblowing and LPP</a:t>
            </a:r>
            <a:br>
              <a:rPr lang="sl-SI" altLang="en-US"/>
            </a:br>
            <a:r>
              <a:rPr lang="sl-SI" altLang="en-US"/>
              <a:t>-	legal aid and LPP (judgment of the Belgian Constitutional Court of 30 June 2022).</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a:extLst>
              <a:ext uri="{FF2B5EF4-FFF2-40B4-BE49-F238E27FC236}">
                <a16:creationId xmlns:a16="http://schemas.microsoft.com/office/drawing/2014/main" id="{2D543F8F-03A4-139E-B3E5-0405A5ACA183}"/>
              </a:ext>
            </a:extLst>
          </p:cNvPr>
          <p:cNvSpPr>
            <a:spLocks noGrp="1" noChangeArrowheads="1"/>
          </p:cNvSpPr>
          <p:nvPr>
            <p:ph type="title" idx="4294967295"/>
          </p:nvPr>
        </p:nvSpPr>
        <p:spPr>
          <a:xfrm>
            <a:off x="0" y="522288"/>
            <a:ext cx="8999538" cy="3276600"/>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LPP and Legal Aid Schemes: Belgian Constitutional Court, Judgment Nr. 88/2022 of 30 June 2022: A lawyer representing a client in a legal aid scheme cannot report that the client does not comply anymore with conditions for receiving legal aid due to professional secrecy (LPP) </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4F6E256-12AA-3208-76C4-1632A26C014A}"/>
              </a:ext>
            </a:extLst>
          </p:cNvPr>
          <p:cNvSpPr>
            <a:spLocks noGrp="1"/>
          </p:cNvSpPr>
          <p:nvPr>
            <p:ph type="dt" idx="10"/>
          </p:nvPr>
        </p:nvSpPr>
        <p:spPr/>
        <p:txBody>
          <a:bodyPr/>
          <a:lstStyle/>
          <a:p>
            <a:fld id="{3A55FA00-85DD-43B2-9070-016669925FEE}" type="datetime1">
              <a:rPr lang="sl-SI" altLang="en-US"/>
              <a:pPr/>
              <a:t>15. 07. 2022</a:t>
            </a:fld>
            <a:endParaRPr lang="sl-SI" altLang="en-US"/>
          </a:p>
        </p:txBody>
      </p:sp>
      <p:sp>
        <p:nvSpPr>
          <p:cNvPr id="4" name="Slide Number Placeholder 5">
            <a:extLst>
              <a:ext uri="{FF2B5EF4-FFF2-40B4-BE49-F238E27FC236}">
                <a16:creationId xmlns:a16="http://schemas.microsoft.com/office/drawing/2014/main" id="{213793A6-8A38-0409-343E-69FA00F8DA37}"/>
              </a:ext>
            </a:extLst>
          </p:cNvPr>
          <p:cNvSpPr>
            <a:spLocks noGrp="1"/>
          </p:cNvSpPr>
          <p:nvPr>
            <p:ph type="sldNum" idx="12"/>
          </p:nvPr>
        </p:nvSpPr>
        <p:spPr/>
        <p:txBody>
          <a:bodyPr/>
          <a:lstStyle/>
          <a:p>
            <a:fld id="{E8187B53-2B8C-42D4-A4DC-926F10B9014C}" type="slidenum">
              <a:rPr lang="sl-SI" altLang="en-US"/>
              <a:pPr/>
              <a:t>39</a:t>
            </a:fld>
            <a:endParaRPr lang="sl-SI" altLang="en-US"/>
          </a:p>
        </p:txBody>
      </p:sp>
      <p:sp>
        <p:nvSpPr>
          <p:cNvPr id="44033" name="Rectangle 1">
            <a:extLst>
              <a:ext uri="{FF2B5EF4-FFF2-40B4-BE49-F238E27FC236}">
                <a16:creationId xmlns:a16="http://schemas.microsoft.com/office/drawing/2014/main" id="{67252020-E967-EEF9-D539-63E9DD0A6174}"/>
              </a:ext>
            </a:extLst>
          </p:cNvPr>
          <p:cNvSpPr>
            <a:spLocks noGrp="1" noChangeArrowheads="1"/>
          </p:cNvSpPr>
          <p:nvPr>
            <p:ph type="title" idx="4294967295"/>
          </p:nvPr>
        </p:nvSpPr>
        <p:spPr>
          <a:xfrm>
            <a:off x="360363" y="179388"/>
            <a:ext cx="9359900" cy="477837"/>
          </a:xfrm>
          <a:ln/>
        </p:spPr>
        <p:txBody>
          <a:bodyPr tIns="29337"/>
          <a:lstStyle/>
          <a:p>
            <a:endParaRPr lang="en-US"/>
          </a:p>
        </p:txBody>
      </p:sp>
      <p:sp>
        <p:nvSpPr>
          <p:cNvPr id="44034" name="Rectangle 2">
            <a:extLst>
              <a:ext uri="{FF2B5EF4-FFF2-40B4-BE49-F238E27FC236}">
                <a16:creationId xmlns:a16="http://schemas.microsoft.com/office/drawing/2014/main" id="{09308A77-75E9-F429-8C6E-5701132AB3DB}"/>
              </a:ext>
            </a:extLst>
          </p:cNvPr>
          <p:cNvSpPr>
            <a:spLocks noGrp="1" noChangeArrowheads="1"/>
          </p:cNvSpPr>
          <p:nvPr>
            <p:ph type="body" idx="4294967295"/>
          </p:nvPr>
        </p:nvSpPr>
        <p:spPr>
          <a:xfrm>
            <a:off x="360363" y="1079500"/>
            <a:ext cx="9359900" cy="3600450"/>
          </a:xfrm>
          <a:ln/>
        </p:spPr>
        <p:txBody>
          <a:bodyPr/>
          <a:lstStyle/>
          <a:p>
            <a:pPr marL="431800" indent="-323850">
              <a:buClr>
                <a:srgbClr val="77CAEE"/>
              </a:buClr>
              <a:buSzPct val="45000"/>
              <a:buFont typeface="Wingdings" panose="05000000000000000000" pitchFamily="2"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Thank you </a:t>
            </a:r>
          </a:p>
          <a:p>
            <a:pPr marL="431800" indent="-323850">
              <a:buClr>
                <a:srgbClr val="77CAEE"/>
              </a:buClr>
              <a:buSzPct val="45000"/>
              <a:buFont typeface="Wingdings" panose="05000000000000000000" pitchFamily="2"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jorg.sladic@epf.nova-uni.si</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31AC767B-9F16-5636-9BBC-B1066BC6B7C2}"/>
              </a:ext>
            </a:extLst>
          </p:cNvPr>
          <p:cNvSpPr>
            <a:spLocks noGrp="1" noChangeArrowheads="1"/>
          </p:cNvSpPr>
          <p:nvPr>
            <p:ph type="title" idx="4294967295"/>
          </p:nvPr>
        </p:nvSpPr>
        <p:spPr>
          <a:xfrm>
            <a:off x="0" y="1223963"/>
            <a:ext cx="8999538" cy="1871662"/>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en-GB" altLang="en-US"/>
              <a:t>AG Kokott: In EU law, the protection of legal professional privilege has the status of a </a:t>
            </a:r>
            <a:r>
              <a:rPr lang="en-GB" altLang="en-US" b="1"/>
              <a:t>general legal principle in the nature of a fundamental right</a:t>
            </a:r>
            <a:r>
              <a:rPr lang="en-GB" altLang="en-US"/>
              <a:t>. (para. 47). </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DDCABC40-5F4E-10C2-0E34-987958330EA8}"/>
              </a:ext>
            </a:extLst>
          </p:cNvPr>
          <p:cNvSpPr>
            <a:spLocks noGrp="1" noChangeArrowheads="1"/>
          </p:cNvSpPr>
          <p:nvPr>
            <p:ph type="title" idx="4294967295"/>
          </p:nvPr>
        </p:nvSpPr>
        <p:spPr>
          <a:xfrm>
            <a:off x="0" y="1457325"/>
            <a:ext cx="8999538" cy="1404938"/>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b="1"/>
              <a:t>European Approach</a:t>
            </a:r>
            <a:r>
              <a:rPr lang="sl-SI" altLang="en-US"/>
              <a:t>: protection of communications between lawyers and their clients = legal professional privilege</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7D8F020B-EAF8-FC07-B904-72A49AD7E032}"/>
              </a:ext>
            </a:extLst>
          </p:cNvPr>
          <p:cNvSpPr>
            <a:spLocks noGrp="1" noChangeArrowheads="1"/>
          </p:cNvSpPr>
          <p:nvPr>
            <p:ph type="title"/>
          </p:nvPr>
        </p:nvSpPr>
        <p:spPr>
          <a:xfrm>
            <a:off x="0" y="990600"/>
            <a:ext cx="8999538" cy="2339975"/>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Advocate General Maduro (C-305/05): LPP is »one of the fundamental values of the States governed by the rule of law forming the European Union« =&gt; based on case law of the European Court of Human Rights.</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8A75BD16-7DCF-D91A-EC27-1D1737591913}"/>
              </a:ext>
            </a:extLst>
          </p:cNvPr>
          <p:cNvSpPr>
            <a:spLocks noGrp="1" noChangeArrowheads="1"/>
          </p:cNvSpPr>
          <p:nvPr>
            <p:ph type="title" idx="4294967295"/>
          </p:nvPr>
        </p:nvSpPr>
        <p:spPr>
          <a:xfrm>
            <a:off x="360363" y="720725"/>
            <a:ext cx="8999537" cy="2808288"/>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Practical implementation in European states: </a:t>
            </a:r>
            <a:r>
              <a:rPr lang="en-GB" altLang="en-US"/>
              <a:t>the principle of professional secrecy covers, as maintained by the intervening bar associations, </a:t>
            </a:r>
            <a:r>
              <a:rPr lang="en-GB" altLang="en-US" b="1"/>
              <a:t>the provision of legal advice</a:t>
            </a:r>
            <a:r>
              <a:rPr lang="en-GB" altLang="en-US"/>
              <a:t> (Advocate General Maduro, C-305/05, </a:t>
            </a:r>
            <a:r>
              <a:rPr lang="en-GB" altLang="en-US" i="1"/>
              <a:t>Ordre des barreaux francophones et germanophone ao, </a:t>
            </a:r>
            <a:r>
              <a:rPr lang="en-GB" altLang="en-US"/>
              <a:t>para. 60) </a:t>
            </a:r>
            <a:r>
              <a:rPr lang="sl-SI" altLang="en-US"/>
              <a:t>  </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856368BA-F388-8FC8-E524-786F5B5E407F}"/>
              </a:ext>
            </a:extLst>
          </p:cNvPr>
          <p:cNvSpPr>
            <a:spLocks noGrp="1" noChangeArrowheads="1"/>
          </p:cNvSpPr>
          <p:nvPr>
            <p:ph type="title" idx="4294967295"/>
          </p:nvPr>
        </p:nvSpPr>
        <p:spPr>
          <a:xfrm>
            <a:off x="720725" y="522288"/>
            <a:ext cx="8999538" cy="4211637"/>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In principle, account must be taken of ‘the basic need of a man in a civilised society to be able to turn to his lawyer for advice and help, and if proceedings begin, for representation’. A representative and defence counsel, any lawyer also has an essential duty of assistance and advice. </a:t>
            </a:r>
            <a:r>
              <a:rPr lang="sl-SI" altLang="en-US" b="1"/>
              <a:t>He thereby ensures not only access to justice but also access to the law </a:t>
            </a:r>
            <a:r>
              <a:rPr lang="sl-SI" altLang="en-US"/>
              <a:t>(Maduro, op. cit.). </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F7758C34-BD80-83EF-964A-8E5881F14515}"/>
              </a:ext>
            </a:extLst>
          </p:cNvPr>
          <p:cNvSpPr>
            <a:spLocks noGrp="1" noChangeArrowheads="1"/>
          </p:cNvSpPr>
          <p:nvPr>
            <p:ph type="title" idx="4294967295"/>
          </p:nvPr>
        </p:nvSpPr>
        <p:spPr>
          <a:xfrm>
            <a:off x="720725" y="666750"/>
            <a:ext cx="8999538" cy="4679950"/>
          </a:xfrm>
          <a:ln/>
        </p:spPr>
        <p:txBody>
          <a:bodyPr tIns="29337"/>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sl-SI" altLang="en-US"/>
              <a:t>The traditional distinction in common law legal systems between litigation privilege and legal advice privilege is being erroded in modern international law: AG Maduro, op. cit., para. 61. </a:t>
            </a:r>
            <a:br>
              <a:rPr lang="sl-SI" altLang="en-US"/>
            </a:br>
            <a:br>
              <a:rPr lang="sl-SI" altLang="en-US"/>
            </a:br>
            <a:r>
              <a:rPr lang="sl-SI" altLang="en-US"/>
              <a:t> In practice, and in any event, it appears difficult to distinguish, in the context of the performance of the task incumbent on a legal professional, between the time spent on advice and the time spent on representation. </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Segoe UI"/>
      </a:majorFont>
      <a:minorFont>
        <a:latin typeface="Arial"/>
        <a:ea typeface=""/>
        <a:cs typeface="Segoe UI"/>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13"/>
          </a:spcBef>
          <a:spcAft>
            <a:spcPts val="13"/>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cs typeface="Segoe UI" panose="020B0502040204020203"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13"/>
          </a:spcBef>
          <a:spcAft>
            <a:spcPts val="13"/>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cs typeface="Segoe UI" panose="020B0502040204020203"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Segoe UI"/>
      </a:majorFont>
      <a:minorFont>
        <a:latin typeface="Arial"/>
        <a:ea typeface=""/>
        <a:cs typeface="Segoe UI"/>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13"/>
          </a:spcBef>
          <a:spcAft>
            <a:spcPts val="13"/>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cs typeface="Segoe UI" panose="020B0502040204020203"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13"/>
          </a:spcBef>
          <a:spcAft>
            <a:spcPts val="13"/>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cs typeface="Segoe UI" panose="020B0502040204020203"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Segoe UI"/>
      </a:majorFont>
      <a:minorFont>
        <a:latin typeface="Arial"/>
        <a:ea typeface=""/>
        <a:cs typeface="Segoe UI"/>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13"/>
          </a:spcBef>
          <a:spcAft>
            <a:spcPts val="13"/>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cs typeface="Segoe UI" panose="020B0502040204020203"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13"/>
          </a:spcBef>
          <a:spcAft>
            <a:spcPts val="13"/>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cs typeface="Segoe UI" panose="020B0502040204020203"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1374</TotalTime>
  <Application>Microsoft Office PowerPoint</Application>
  <PresentationFormat>Custom</PresentationFormat>
  <Slides>39</Slides>
  <Notes>39</Notes>
  <HiddenSlides>0</HiddenSlides>
  <ScaleCrop>false</ScaleCrop>
  <HeadingPairs>
    <vt:vector size="4" baseType="variant">
      <vt:variant>
        <vt:lpstr>Theme</vt:lpstr>
      </vt:variant>
      <vt:variant>
        <vt:i4>3</vt:i4>
      </vt:variant>
      <vt:variant>
        <vt:lpstr>Slide Titles</vt:lpstr>
      </vt:variant>
      <vt:variant>
        <vt:i4>39</vt:i4>
      </vt:variant>
    </vt:vector>
  </HeadingPairs>
  <TitlesOfParts>
    <vt:vector size="42" baseType="lpstr">
      <vt:lpstr>Office Theme</vt:lpstr>
      <vt:lpstr>Office Theme</vt:lpstr>
      <vt:lpstr>Office Theme</vt:lpstr>
      <vt:lpstr>LPP as a fundamental human and/or constitutional right  Dr. Jorg Sladič, advocate in Ljubljana, Slovenia (Sladič – Zemljak), associate professor of EU law,  former legal secretary at the CJEU </vt:lpstr>
      <vt:lpstr>  Comparative law: “Canadian courts have transformed solicitor-client privilege from a limited evidentiary privilege to a powerful constitutional right without re-examining its theoretical basis” (Adam Dodek 2010, 493).</vt:lpstr>
      <vt:lpstr>The European Union: According to Advocate General Kokott in Akzo Nobel and Akcros v  European Commission (C‑550/07 P) the protection of communications between lawyers and their clients (‘legal professional privilege’), is guaranteed as a fundamental right under the law of the European Union. </vt:lpstr>
      <vt:lpstr>AG Kokott: In EU law, the protection of legal professional privilege has the status of a general legal principle in the nature of a fundamental right. (para. 47). </vt:lpstr>
      <vt:lpstr>European Approach: protection of communications between lawyers and their clients = legal professional privilege</vt:lpstr>
      <vt:lpstr>Advocate General Maduro (C-305/05): LPP is »one of the fundamental values of the States governed by the rule of law forming the European Union« =&gt; based on case law of the European Court of Human Rights.</vt:lpstr>
      <vt:lpstr>Practical implementation in European states: the principle of professional secrecy covers, as maintained by the intervening bar associations, the provision of legal advice (Advocate General Maduro, C-305/05, Ordre des barreaux francophones et germanophone ao, para. 60)   </vt:lpstr>
      <vt:lpstr>In principle, account must be taken of ‘the basic need of a man in a civilised society to be able to turn to his lawyer for advice and help, and if proceedings begin, for representation’. A representative and defence counsel, any lawyer also has an essential duty of assistance and advice. He thereby ensures not only access to justice but also access to the law (Maduro, op. cit.). </vt:lpstr>
      <vt:lpstr>The traditional distinction in common law legal systems between litigation privilege and legal advice privilege is being erroded in modern international law: AG Maduro, op. cit., para. 61.    In practice, and in any event, it appears difficult to distinguish, in the context of the performance of the task incumbent on a legal professional, between the time spent on advice and the time spent on representation. </vt:lpstr>
      <vt:lpstr>If it were necessary to draw such a distinction whenever required by the pursuit of the objectives of the Directive (sc. or any other legislation or statute), there is no doubt that the relationship of trust existing between the professional and his client would be liable to suffer because of it... The enhanced protection enjoyed by lawyers’ professional secrecy must be extended to the tasks of legal representation, defence, assistance and advice. </vt:lpstr>
      <vt:lpstr>Legal basis in  European regional international law:  Art. 6 ECHR or/and Art. 8 ECHR?</vt:lpstr>
      <vt:lpstr>(Maduro, op. cit., para. 41)  the ECHR does not refer expressly to lawyers’ professional secrecy,   it contains provisions which are capable of guaranteeing its protection. </vt:lpstr>
      <vt:lpstr>Art. 6 ECHR because of the context in which they are called to practise, lawyers’ secrecy is connected with the right to a fair trial... Secrecy is the prerequisite for trust which promotes confidence and leads to the manifestation of truth and justice. </vt:lpstr>
      <vt:lpstr> Art. 8: since its purpose is to protect, it constitutes an essential component of the right to respect for private life. …  Secrecy protects the citizen from indiscreet disclosures which might damage his integrity and reputation. </vt:lpstr>
      <vt:lpstr>Art. 8: ECHR, Michaud v France, paras. 118 and 119.</vt:lpstr>
      <vt:lpstr>Historical origins: AG Maduro (C-305/05): 36.   … It is possible to find traces of it ‘in all democracies’ and in all eras: present in the Bible, it appears again in the writings of ancient history and from century to century. From that point of view, if lawyers’ secrecy merits recognition in the Community legal order, that is quite simply because it has its roots in the very foundations of European society.</vt:lpstr>
      <vt:lpstr>Comparative approach:  British Advocates General Jean – Pierre Warner and Sir Gordon Slynn in   AM &amp; S Europe Limited v Commission (155/79, ECR [1982], p. 1575)</vt:lpstr>
      <vt:lpstr>Application ratione personae in Europe: only independent lawyers not employed by their client (exclusion of in-house lawyers), exceptions in the UK, Belgium and Netherlands and de jure condendo also Germany.  </vt:lpstr>
      <vt:lpstr>The issue (a BIG difference when compared to the UK): if only independent lawyers can rely on LPP, then in cases of written legal advice given to public agencies by in-house lawyers LPP cannot preclude access to the documents containing the advice under legislation on freedom of information. FOI requests in Continental Europe cannot be dismissed on the basis of LPP.</vt:lpstr>
      <vt:lpstr>USA, the SEC: a regulator’s practice of soft persuasion in order that the client and the lawyer voluntarily waive LPP in exchange for »cooperation credit« in regulator’s inquiries.  see e.g. Seaboard report, Memorandum McNulty, Memorandum Filip, SEC Enforcement Manual.     </vt:lpstr>
      <vt:lpstr>Application ratione materiae: legal advice and representation in litigation (civil, criminal and administrative). </vt:lpstr>
      <vt:lpstr>Exceptions:  - generally recognized to a certain extent: crime and fraud, waiver by the client, public security and also as a defense againt a criminal charge (see e.g. R. V McClure, [2001] 1 S.C.R. 445, 2001 SCC 14): what about the GDPR and whistleblowing in Europe    </vt:lpstr>
      <vt:lpstr>The traditional difference between criminal and civil litigation and LPP? (Dodek 2010, 496): «I would also recognize a strong demarcation between criminal and civil proceedings, with heightened protection in the criminal context and a scaling back in the civil context«</vt:lpstr>
      <vt:lpstr>Can it still be maintained in modern law?  Traditionally: the threat of a possible death penalty as a rationale for stronger LPP in criminal cases: is there still a death penalty in Europe (ECHR prohibits it)?</vt:lpstr>
      <vt:lpstr>The rationale for LPP is in fair trial requirements   The nature of proceedings is of no importance in modern law (adversarial or inquisitorial). </vt:lpstr>
      <vt:lpstr>European cases of interest:  </vt:lpstr>
      <vt:lpstr>Brito Ferrinho Bexiga Villa-Nova v. Portugal  (not available in English):   access by the Portuguese authorities to the bank accounts of a lawyer charged with tax fraud amounted to an infringement of LPP (infringement of professional secrecy)    </vt:lpstr>
      <vt:lpstr>Laurent v France  (appears not to be available in English)  Interception by a police officer of papers that the applicant, a lawyer, had handed over to his clients, who were under police escort, in the lobby of a court building as an infringement of Art. 8 ECHR.</vt:lpstr>
      <vt:lpstr>Versini-Campinchi and Crasnianski v. France  appears not to be available in English  During the mad cow disease crisis, a senior lawyer and his pupil were representing the interests of the managing director of a company suspected of breaching the embargo on beef imports from the UK.   </vt:lpstr>
      <vt:lpstr>The case concerned the use as evidence in disciplinary proceedings of the transcript of a telephone conversation a lawyer had had with her client, which showed that the applicant had disclosed information covered by legal professional privilege. The Court held that there had been no violation of Article 8 of the Convention.</vt:lpstr>
      <vt:lpstr>Association confraternelle de la presse judiciaire ao v. France   This pending case concerns the French Intelligence Act and the powers of the security agencies to breach LPP.</vt:lpstr>
      <vt:lpstr>Saber v. Norway  The case concerns a seizure of Mr. Saber’s smart phone and search of its mirror image copy in the context of a criminal investigation against two people for conspiracy to murder him.  The phone also contained correspondence with two lawyers defending him in another case (infringement of Art. 8).</vt:lpstr>
      <vt:lpstr>Müller v. France  Sanctions for a refusal of a lawyer to testify in criminal proceedings against one of his clients. Despite the manager waiving lawyer-client privilege, the lawyer refused to testify, arguing that he was still bound by professional secrecy unless released by all the other managers.  The Court held that there had been no violation of Article 8</vt:lpstr>
      <vt:lpstr>M. v. the Netherlands   Restrictions on divulging classified information to defence counsel and right to a fair trial   </vt:lpstr>
      <vt:lpstr>A former member of the Netherlands secret service charged with leaking State secrets to unauthorised persons, including terrorist suspects. The plea was that the Dutch security agencies restricted his and the domestic courts’ access to it and controlled its use, thus preventing him from instructing his defence counsel effectively.    </vt:lpstr>
      <vt:lpstr>As a result of the threat of prosecution should the applicant divulge State secrets to his lawyers, communication between him and his counsel was not free and unrestricted as to its content, thus irretrievably compromising the fairness of the proceedings against him.</vt:lpstr>
      <vt:lpstr>Open issues: - GDPR  - whistleblowing and LPP - legal aid and LPP (judgment of the Belgian Constitutional Court of 30 June 2022).</vt:lpstr>
      <vt:lpstr>LPP and Legal Aid Schemes: Belgian Constitutional Court, Judgment Nr. 88/2022 of 30 June 2022: A lawyer representing a client in a legal aid scheme cannot report that the client does not comply anymore with conditions for receiving legal aid due to professional secrecy (LPP)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Curve</dc:title>
  <cp:revision>107</cp:revision>
  <cp:lastPrinted>1601-01-01T00:00:00Z</cp:lastPrinted>
  <dcterms:created xsi:type="dcterms:W3CDTF">2022-07-14T10:27:51Z</dcterms:created>
  <dcterms:modified xsi:type="dcterms:W3CDTF">2022-07-15T09:46:25Z</dcterms:modified>
</cp:coreProperties>
</file>