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  <p:sldMasterId id="2147483680" r:id="rId3"/>
    <p:sldMasterId id="2147483688" r:id="rId4"/>
  </p:sldMasterIdLst>
  <p:notesMasterIdLst>
    <p:notesMasterId r:id="rId15"/>
  </p:notesMasterIdLst>
  <p:sldIdLst>
    <p:sldId id="326" r:id="rId5"/>
    <p:sldId id="334" r:id="rId6"/>
    <p:sldId id="335" r:id="rId7"/>
    <p:sldId id="329" r:id="rId8"/>
    <p:sldId id="336" r:id="rId9"/>
    <p:sldId id="328" r:id="rId10"/>
    <p:sldId id="331" r:id="rId11"/>
    <p:sldId id="332" r:id="rId12"/>
    <p:sldId id="337" r:id="rId13"/>
    <p:sldId id="33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67"/>
    <p:restoredTop sz="77930"/>
  </p:normalViewPr>
  <p:slideViewPr>
    <p:cSldViewPr>
      <p:cViewPr varScale="1">
        <p:scale>
          <a:sx n="49" d="100"/>
          <a:sy n="49" d="100"/>
        </p:scale>
        <p:origin x="34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638BFD-5ED0-4BFF-84C9-0485CB178945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13685D4B-9313-44CA-BC65-4C44295B38E9}">
      <dgm:prSet/>
      <dgm:spPr/>
      <dgm:t>
        <a:bodyPr/>
        <a:lstStyle/>
        <a:p>
          <a:r>
            <a:rPr lang="en-GB" b="0" i="0">
              <a:solidFill>
                <a:srgbClr val="C00000"/>
              </a:solidFill>
            </a:rPr>
            <a:t>Confidential</a:t>
          </a:r>
          <a:endParaRPr lang="en-US">
            <a:solidFill>
              <a:srgbClr val="C00000"/>
            </a:solidFill>
          </a:endParaRPr>
        </a:p>
      </dgm:t>
    </dgm:pt>
    <dgm:pt modelId="{D53F5D91-26CE-412D-820A-A49EBC7DC70D}" type="parTrans" cxnId="{2DEB3673-5EDE-494E-AEDE-4E38D2A0B89B}">
      <dgm:prSet/>
      <dgm:spPr/>
      <dgm:t>
        <a:bodyPr/>
        <a:lstStyle/>
        <a:p>
          <a:endParaRPr lang="en-US"/>
        </a:p>
      </dgm:t>
    </dgm:pt>
    <dgm:pt modelId="{62BFA2AE-0FAF-44FD-BEF0-F5D8876D30DE}" type="sibTrans" cxnId="{2DEB3673-5EDE-494E-AEDE-4E38D2A0B89B}">
      <dgm:prSet/>
      <dgm:spPr/>
      <dgm:t>
        <a:bodyPr/>
        <a:lstStyle/>
        <a:p>
          <a:endParaRPr lang="en-US"/>
        </a:p>
      </dgm:t>
    </dgm:pt>
    <dgm:pt modelId="{D9DB6B7E-80D5-405B-9D3A-EF0AD720171D}">
      <dgm:prSet/>
      <dgm:spPr/>
      <dgm:t>
        <a:bodyPr/>
        <a:lstStyle/>
        <a:p>
          <a:r>
            <a:rPr lang="en-GB" b="0" i="0"/>
            <a:t>Communication</a:t>
          </a:r>
          <a:endParaRPr lang="en-US"/>
        </a:p>
      </dgm:t>
    </dgm:pt>
    <dgm:pt modelId="{BA8D0302-AA79-467D-8238-95AEBECB968D}" type="parTrans" cxnId="{759426E4-153F-408C-BDE8-88DD7929EACF}">
      <dgm:prSet/>
      <dgm:spPr/>
      <dgm:t>
        <a:bodyPr/>
        <a:lstStyle/>
        <a:p>
          <a:endParaRPr lang="en-US"/>
        </a:p>
      </dgm:t>
    </dgm:pt>
    <dgm:pt modelId="{788B62D9-35E8-40F2-A219-17D214C58C81}" type="sibTrans" cxnId="{759426E4-153F-408C-BDE8-88DD7929EACF}">
      <dgm:prSet/>
      <dgm:spPr/>
      <dgm:t>
        <a:bodyPr/>
        <a:lstStyle/>
        <a:p>
          <a:endParaRPr lang="en-US"/>
        </a:p>
      </dgm:t>
    </dgm:pt>
    <dgm:pt modelId="{345B2381-4AA0-4028-BED3-E06AFA458B42}">
      <dgm:prSet/>
      <dgm:spPr/>
      <dgm:t>
        <a:bodyPr/>
        <a:lstStyle/>
        <a:p>
          <a:r>
            <a:rPr lang="en-GB" b="0" i="0"/>
            <a:t>Between client and lawyer</a:t>
          </a:r>
          <a:endParaRPr lang="en-US"/>
        </a:p>
      </dgm:t>
    </dgm:pt>
    <dgm:pt modelId="{1E9AEEAB-B0F6-4C94-9C22-CBE84668A1D4}" type="parTrans" cxnId="{781B1CB8-3E5A-4CA9-BC0D-9ECB30F77A9C}">
      <dgm:prSet/>
      <dgm:spPr/>
      <dgm:t>
        <a:bodyPr/>
        <a:lstStyle/>
        <a:p>
          <a:endParaRPr lang="en-US"/>
        </a:p>
      </dgm:t>
    </dgm:pt>
    <dgm:pt modelId="{E3F4CF45-FE34-45E1-A22F-2043BB8C4985}" type="sibTrans" cxnId="{781B1CB8-3E5A-4CA9-BC0D-9ECB30F77A9C}">
      <dgm:prSet/>
      <dgm:spPr/>
      <dgm:t>
        <a:bodyPr/>
        <a:lstStyle/>
        <a:p>
          <a:endParaRPr lang="en-US"/>
        </a:p>
      </dgm:t>
    </dgm:pt>
    <dgm:pt modelId="{B99EE9B1-DE9E-4D6B-8A76-0426BF751C7D}">
      <dgm:prSet/>
      <dgm:spPr/>
      <dgm:t>
        <a:bodyPr/>
        <a:lstStyle/>
        <a:p>
          <a:r>
            <a:rPr lang="en-GB" b="0" i="0"/>
            <a:t>For the dominant purpose of giving or receiving legal advice</a:t>
          </a:r>
          <a:endParaRPr lang="en-US"/>
        </a:p>
      </dgm:t>
    </dgm:pt>
    <dgm:pt modelId="{B3B709F4-D5F7-4148-BC42-F7DDC7B48EC3}" type="parTrans" cxnId="{C56C982B-9BA9-40AF-8C8A-A2AC4D16D64C}">
      <dgm:prSet/>
      <dgm:spPr/>
      <dgm:t>
        <a:bodyPr/>
        <a:lstStyle/>
        <a:p>
          <a:endParaRPr lang="en-US"/>
        </a:p>
      </dgm:t>
    </dgm:pt>
    <dgm:pt modelId="{8015C358-D734-418A-941A-C7A36BD7401A}" type="sibTrans" cxnId="{C56C982B-9BA9-40AF-8C8A-A2AC4D16D64C}">
      <dgm:prSet/>
      <dgm:spPr/>
      <dgm:t>
        <a:bodyPr/>
        <a:lstStyle/>
        <a:p>
          <a:endParaRPr lang="en-US"/>
        </a:p>
      </dgm:t>
    </dgm:pt>
    <dgm:pt modelId="{7BA5DC5D-23EA-4B76-BDF2-439AD169B699}" type="pres">
      <dgm:prSet presAssocID="{CD638BFD-5ED0-4BFF-84C9-0485CB178945}" presName="linear" presStyleCnt="0">
        <dgm:presLayoutVars>
          <dgm:animLvl val="lvl"/>
          <dgm:resizeHandles val="exact"/>
        </dgm:presLayoutVars>
      </dgm:prSet>
      <dgm:spPr/>
    </dgm:pt>
    <dgm:pt modelId="{279D986A-A392-48EC-8F38-F89FB801C7AE}" type="pres">
      <dgm:prSet presAssocID="{13685D4B-9313-44CA-BC65-4C44295B38E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D4CA874-3643-403D-906A-1DBD25FEF8AB}" type="pres">
      <dgm:prSet presAssocID="{62BFA2AE-0FAF-44FD-BEF0-F5D8876D30DE}" presName="spacer" presStyleCnt="0"/>
      <dgm:spPr/>
    </dgm:pt>
    <dgm:pt modelId="{D004B36B-93F3-423B-8AC9-F3DA301D6584}" type="pres">
      <dgm:prSet presAssocID="{D9DB6B7E-80D5-405B-9D3A-EF0AD720171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34080BE-B56F-4089-9160-581E7EEB02BB}" type="pres">
      <dgm:prSet presAssocID="{788B62D9-35E8-40F2-A219-17D214C58C81}" presName="spacer" presStyleCnt="0"/>
      <dgm:spPr/>
    </dgm:pt>
    <dgm:pt modelId="{CD14CF4D-60B7-4E9E-B62D-8AD468B903EF}" type="pres">
      <dgm:prSet presAssocID="{345B2381-4AA0-4028-BED3-E06AFA458B4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0BAE43E-6F0B-4633-9926-07E9968B2833}" type="pres">
      <dgm:prSet presAssocID="{E3F4CF45-FE34-45E1-A22F-2043BB8C4985}" presName="spacer" presStyleCnt="0"/>
      <dgm:spPr/>
    </dgm:pt>
    <dgm:pt modelId="{799FE449-E776-4530-B53D-43CEE459D797}" type="pres">
      <dgm:prSet presAssocID="{B99EE9B1-DE9E-4D6B-8A76-0426BF751C7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58DA619-38D0-4BAD-8A6D-838B1BD923C7}" type="presOf" srcId="{D9DB6B7E-80D5-405B-9D3A-EF0AD720171D}" destId="{D004B36B-93F3-423B-8AC9-F3DA301D6584}" srcOrd="0" destOrd="0" presId="urn:microsoft.com/office/officeart/2005/8/layout/vList2"/>
    <dgm:cxn modelId="{16472C23-2BCC-40C8-9310-9E4933267E67}" type="presOf" srcId="{CD638BFD-5ED0-4BFF-84C9-0485CB178945}" destId="{7BA5DC5D-23EA-4B76-BDF2-439AD169B699}" srcOrd="0" destOrd="0" presId="urn:microsoft.com/office/officeart/2005/8/layout/vList2"/>
    <dgm:cxn modelId="{C56C982B-9BA9-40AF-8C8A-A2AC4D16D64C}" srcId="{CD638BFD-5ED0-4BFF-84C9-0485CB178945}" destId="{B99EE9B1-DE9E-4D6B-8A76-0426BF751C7D}" srcOrd="3" destOrd="0" parTransId="{B3B709F4-D5F7-4148-BC42-F7DDC7B48EC3}" sibTransId="{8015C358-D734-418A-941A-C7A36BD7401A}"/>
    <dgm:cxn modelId="{2DEB3673-5EDE-494E-AEDE-4E38D2A0B89B}" srcId="{CD638BFD-5ED0-4BFF-84C9-0485CB178945}" destId="{13685D4B-9313-44CA-BC65-4C44295B38E9}" srcOrd="0" destOrd="0" parTransId="{D53F5D91-26CE-412D-820A-A49EBC7DC70D}" sibTransId="{62BFA2AE-0FAF-44FD-BEF0-F5D8876D30DE}"/>
    <dgm:cxn modelId="{781B1CB8-3E5A-4CA9-BC0D-9ECB30F77A9C}" srcId="{CD638BFD-5ED0-4BFF-84C9-0485CB178945}" destId="{345B2381-4AA0-4028-BED3-E06AFA458B42}" srcOrd="2" destOrd="0" parTransId="{1E9AEEAB-B0F6-4C94-9C22-CBE84668A1D4}" sibTransId="{E3F4CF45-FE34-45E1-A22F-2043BB8C4985}"/>
    <dgm:cxn modelId="{5B1C0AD6-EE9F-4B33-B41C-2D6AC20F5B21}" type="presOf" srcId="{13685D4B-9313-44CA-BC65-4C44295B38E9}" destId="{279D986A-A392-48EC-8F38-F89FB801C7AE}" srcOrd="0" destOrd="0" presId="urn:microsoft.com/office/officeart/2005/8/layout/vList2"/>
    <dgm:cxn modelId="{5F1997E2-E5B1-4D40-8EDF-5BA2E2187071}" type="presOf" srcId="{B99EE9B1-DE9E-4D6B-8A76-0426BF751C7D}" destId="{799FE449-E776-4530-B53D-43CEE459D797}" srcOrd="0" destOrd="0" presId="urn:microsoft.com/office/officeart/2005/8/layout/vList2"/>
    <dgm:cxn modelId="{759426E4-153F-408C-BDE8-88DD7929EACF}" srcId="{CD638BFD-5ED0-4BFF-84C9-0485CB178945}" destId="{D9DB6B7E-80D5-405B-9D3A-EF0AD720171D}" srcOrd="1" destOrd="0" parTransId="{BA8D0302-AA79-467D-8238-95AEBECB968D}" sibTransId="{788B62D9-35E8-40F2-A219-17D214C58C81}"/>
    <dgm:cxn modelId="{EA5BBDFB-5FEB-42C1-858D-C2ACF67EAD4F}" type="presOf" srcId="{345B2381-4AA0-4028-BED3-E06AFA458B42}" destId="{CD14CF4D-60B7-4E9E-B62D-8AD468B903EF}" srcOrd="0" destOrd="0" presId="urn:microsoft.com/office/officeart/2005/8/layout/vList2"/>
    <dgm:cxn modelId="{46BE1201-215B-448F-9DD3-ABFD76F8505D}" type="presParOf" srcId="{7BA5DC5D-23EA-4B76-BDF2-439AD169B699}" destId="{279D986A-A392-48EC-8F38-F89FB801C7AE}" srcOrd="0" destOrd="0" presId="urn:microsoft.com/office/officeart/2005/8/layout/vList2"/>
    <dgm:cxn modelId="{046FBF45-FD83-40C9-AAAC-2CB847C6D2E2}" type="presParOf" srcId="{7BA5DC5D-23EA-4B76-BDF2-439AD169B699}" destId="{1D4CA874-3643-403D-906A-1DBD25FEF8AB}" srcOrd="1" destOrd="0" presId="urn:microsoft.com/office/officeart/2005/8/layout/vList2"/>
    <dgm:cxn modelId="{C12FF634-D10A-4A08-AA58-9CFD7E8761A1}" type="presParOf" srcId="{7BA5DC5D-23EA-4B76-BDF2-439AD169B699}" destId="{D004B36B-93F3-423B-8AC9-F3DA301D6584}" srcOrd="2" destOrd="0" presId="urn:microsoft.com/office/officeart/2005/8/layout/vList2"/>
    <dgm:cxn modelId="{1BC3DC87-D16C-4492-BA3C-56123B1D249E}" type="presParOf" srcId="{7BA5DC5D-23EA-4B76-BDF2-439AD169B699}" destId="{034080BE-B56F-4089-9160-581E7EEB02BB}" srcOrd="3" destOrd="0" presId="urn:microsoft.com/office/officeart/2005/8/layout/vList2"/>
    <dgm:cxn modelId="{C06746E3-AB43-40C4-9710-ECE5D3F7001E}" type="presParOf" srcId="{7BA5DC5D-23EA-4B76-BDF2-439AD169B699}" destId="{CD14CF4D-60B7-4E9E-B62D-8AD468B903EF}" srcOrd="4" destOrd="0" presId="urn:microsoft.com/office/officeart/2005/8/layout/vList2"/>
    <dgm:cxn modelId="{BD1E86D6-CFCB-4666-B244-2CEB25CDF40D}" type="presParOf" srcId="{7BA5DC5D-23EA-4B76-BDF2-439AD169B699}" destId="{20BAE43E-6F0B-4633-9926-07E9968B2833}" srcOrd="5" destOrd="0" presId="urn:microsoft.com/office/officeart/2005/8/layout/vList2"/>
    <dgm:cxn modelId="{8A2C7619-1788-4980-B12F-BB2D5789867F}" type="presParOf" srcId="{7BA5DC5D-23EA-4B76-BDF2-439AD169B699}" destId="{799FE449-E776-4530-B53D-43CEE459D79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0931F2-4966-49BB-87D4-7B6D1C3FD0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C27981-8CBE-4609-9B69-DF046BFD2CA6}">
      <dgm:prSet/>
      <dgm:spPr/>
      <dgm:t>
        <a:bodyPr/>
        <a:lstStyle/>
        <a:p>
          <a:r>
            <a:rPr lang="en-GB"/>
            <a:t>Codes of conduct require affairs of current and former clients to be kept confidential unless disclosure:</a:t>
          </a:r>
          <a:endParaRPr lang="en-US"/>
        </a:p>
      </dgm:t>
    </dgm:pt>
    <dgm:pt modelId="{A90B7954-4125-4846-BC51-1B3488F732A5}" type="parTrans" cxnId="{49DE2297-F6BA-4210-A6BA-898D5CDAE858}">
      <dgm:prSet/>
      <dgm:spPr/>
      <dgm:t>
        <a:bodyPr/>
        <a:lstStyle/>
        <a:p>
          <a:endParaRPr lang="en-US"/>
        </a:p>
      </dgm:t>
    </dgm:pt>
    <dgm:pt modelId="{1EC4715F-1B49-4E25-9210-0915CEAC6FAB}" type="sibTrans" cxnId="{49DE2297-F6BA-4210-A6BA-898D5CDAE858}">
      <dgm:prSet/>
      <dgm:spPr/>
      <dgm:t>
        <a:bodyPr/>
        <a:lstStyle/>
        <a:p>
          <a:endParaRPr lang="en-US"/>
        </a:p>
      </dgm:t>
    </dgm:pt>
    <dgm:pt modelId="{950B12B7-99E7-429D-B4A0-C887F3AD8033}">
      <dgm:prSet/>
      <dgm:spPr/>
      <dgm:t>
        <a:bodyPr/>
        <a:lstStyle/>
        <a:p>
          <a:r>
            <a:rPr lang="en-GB"/>
            <a:t>Required by Law</a:t>
          </a:r>
          <a:endParaRPr lang="en-US"/>
        </a:p>
      </dgm:t>
    </dgm:pt>
    <dgm:pt modelId="{986F35DF-2707-4E51-A26F-FDA9D0CCE65D}" type="parTrans" cxnId="{C667C47E-7F8F-47A8-89B3-C0B1A0320452}">
      <dgm:prSet/>
      <dgm:spPr/>
      <dgm:t>
        <a:bodyPr/>
        <a:lstStyle/>
        <a:p>
          <a:endParaRPr lang="en-US"/>
        </a:p>
      </dgm:t>
    </dgm:pt>
    <dgm:pt modelId="{0DDB180F-EEE5-4117-900B-BDB8C24560FA}" type="sibTrans" cxnId="{C667C47E-7F8F-47A8-89B3-C0B1A0320452}">
      <dgm:prSet/>
      <dgm:spPr/>
      <dgm:t>
        <a:bodyPr/>
        <a:lstStyle/>
        <a:p>
          <a:endParaRPr lang="en-US"/>
        </a:p>
      </dgm:t>
    </dgm:pt>
    <dgm:pt modelId="{6033E729-9F64-4E76-A261-5FDBE27460E5}">
      <dgm:prSet/>
      <dgm:spPr/>
      <dgm:t>
        <a:bodyPr/>
        <a:lstStyle/>
        <a:p>
          <a:r>
            <a:rPr lang="en-GB"/>
            <a:t>Permitted by Law</a:t>
          </a:r>
          <a:endParaRPr lang="en-US"/>
        </a:p>
      </dgm:t>
    </dgm:pt>
    <dgm:pt modelId="{E7630C05-440B-474D-B57F-216A5F42C242}" type="parTrans" cxnId="{D641B804-C868-4291-9F8A-537FBB3A220E}">
      <dgm:prSet/>
      <dgm:spPr/>
      <dgm:t>
        <a:bodyPr/>
        <a:lstStyle/>
        <a:p>
          <a:endParaRPr lang="en-US"/>
        </a:p>
      </dgm:t>
    </dgm:pt>
    <dgm:pt modelId="{43C16CED-4855-43F7-9BEE-5BD45175A832}" type="sibTrans" cxnId="{D641B804-C868-4291-9F8A-537FBB3A220E}">
      <dgm:prSet/>
      <dgm:spPr/>
      <dgm:t>
        <a:bodyPr/>
        <a:lstStyle/>
        <a:p>
          <a:endParaRPr lang="en-US"/>
        </a:p>
      </dgm:t>
    </dgm:pt>
    <dgm:pt modelId="{7625C10E-1C20-4E6D-BCC7-5FABF04CA3CA}">
      <dgm:prSet/>
      <dgm:spPr/>
      <dgm:t>
        <a:bodyPr/>
        <a:lstStyle/>
        <a:p>
          <a:r>
            <a:rPr lang="en-GB"/>
            <a:t>Permitted by Client</a:t>
          </a:r>
          <a:endParaRPr lang="en-US"/>
        </a:p>
      </dgm:t>
    </dgm:pt>
    <dgm:pt modelId="{70358CC3-AB32-4955-9CF4-81F1F08AC689}" type="parTrans" cxnId="{916A122B-C812-42D1-B41A-7185F025C004}">
      <dgm:prSet/>
      <dgm:spPr/>
      <dgm:t>
        <a:bodyPr/>
        <a:lstStyle/>
        <a:p>
          <a:endParaRPr lang="en-US"/>
        </a:p>
      </dgm:t>
    </dgm:pt>
    <dgm:pt modelId="{00A616F4-8E8D-490D-9E48-CB97A98E148C}" type="sibTrans" cxnId="{916A122B-C812-42D1-B41A-7185F025C004}">
      <dgm:prSet/>
      <dgm:spPr/>
      <dgm:t>
        <a:bodyPr/>
        <a:lstStyle/>
        <a:p>
          <a:endParaRPr lang="en-US"/>
        </a:p>
      </dgm:t>
    </dgm:pt>
    <dgm:pt modelId="{78F1DA32-E340-43B1-9128-3350A427D1D4}">
      <dgm:prSet/>
      <dgm:spPr/>
      <dgm:t>
        <a:bodyPr/>
        <a:lstStyle/>
        <a:p>
          <a:r>
            <a:rPr lang="en-GB"/>
            <a:t>Wider than a duty not to communicate</a:t>
          </a:r>
          <a:endParaRPr lang="en-US"/>
        </a:p>
      </dgm:t>
    </dgm:pt>
    <dgm:pt modelId="{5314F5B1-078A-4783-B6F7-EE066D56B3DD}" type="parTrans" cxnId="{F4BB74A8-C550-4FDE-A2B2-473F00C9308C}">
      <dgm:prSet/>
      <dgm:spPr/>
      <dgm:t>
        <a:bodyPr/>
        <a:lstStyle/>
        <a:p>
          <a:endParaRPr lang="en-US"/>
        </a:p>
      </dgm:t>
    </dgm:pt>
    <dgm:pt modelId="{ED6B45AF-0CF8-43EB-9FDB-2E04568F637A}" type="sibTrans" cxnId="{F4BB74A8-C550-4FDE-A2B2-473F00C9308C}">
      <dgm:prSet/>
      <dgm:spPr/>
      <dgm:t>
        <a:bodyPr/>
        <a:lstStyle/>
        <a:p>
          <a:endParaRPr lang="en-US"/>
        </a:p>
      </dgm:t>
    </dgm:pt>
    <dgm:pt modelId="{EF89340C-57B8-4806-A9D6-99B7DE3649E7}">
      <dgm:prSet/>
      <dgm:spPr/>
      <dgm:t>
        <a:bodyPr/>
        <a:lstStyle/>
        <a:p>
          <a:r>
            <a:rPr lang="en-GB"/>
            <a:t>No confidentiality with the intention of committing crime</a:t>
          </a:r>
          <a:endParaRPr lang="en-US"/>
        </a:p>
      </dgm:t>
    </dgm:pt>
    <dgm:pt modelId="{BD253CF1-A3FC-4F84-8D73-D666E4A98528}" type="parTrans" cxnId="{C58C85B1-E598-4CB6-BCC6-388C1C2E32C3}">
      <dgm:prSet/>
      <dgm:spPr/>
      <dgm:t>
        <a:bodyPr/>
        <a:lstStyle/>
        <a:p>
          <a:endParaRPr lang="en-US"/>
        </a:p>
      </dgm:t>
    </dgm:pt>
    <dgm:pt modelId="{EBC676B3-C60C-4307-B07A-F8827EF3AEDC}" type="sibTrans" cxnId="{C58C85B1-E598-4CB6-BCC6-388C1C2E32C3}">
      <dgm:prSet/>
      <dgm:spPr/>
      <dgm:t>
        <a:bodyPr/>
        <a:lstStyle/>
        <a:p>
          <a:endParaRPr lang="en-US"/>
        </a:p>
      </dgm:t>
    </dgm:pt>
    <dgm:pt modelId="{8E1682E0-6E8F-4735-9BDB-978F3854FA57}">
      <dgm:prSet/>
      <dgm:spPr/>
      <dgm:t>
        <a:bodyPr/>
        <a:lstStyle/>
        <a:p>
          <a:r>
            <a:rPr lang="en-GB" dirty="0"/>
            <a:t>Confidentiality not absolute</a:t>
          </a:r>
          <a:endParaRPr lang="en-US" dirty="0"/>
        </a:p>
      </dgm:t>
    </dgm:pt>
    <dgm:pt modelId="{34466BA5-FAE9-4634-87AA-6BDACCE9DB8A}" type="parTrans" cxnId="{86FC305C-9C4B-45AC-B04A-65536787F352}">
      <dgm:prSet/>
      <dgm:spPr/>
      <dgm:t>
        <a:bodyPr/>
        <a:lstStyle/>
        <a:p>
          <a:endParaRPr lang="en-US"/>
        </a:p>
      </dgm:t>
    </dgm:pt>
    <dgm:pt modelId="{84F9149E-17DB-47FA-A77A-F21E0FC3E4B4}" type="sibTrans" cxnId="{86FC305C-9C4B-45AC-B04A-65536787F352}">
      <dgm:prSet/>
      <dgm:spPr/>
      <dgm:t>
        <a:bodyPr/>
        <a:lstStyle/>
        <a:p>
          <a:endParaRPr lang="en-US"/>
        </a:p>
      </dgm:t>
    </dgm:pt>
    <dgm:pt modelId="{03FD844A-E9EA-43CD-A90A-6DFCB6889EC6}" type="pres">
      <dgm:prSet presAssocID="{710931F2-4966-49BB-87D4-7B6D1C3FD089}" presName="linear" presStyleCnt="0">
        <dgm:presLayoutVars>
          <dgm:animLvl val="lvl"/>
          <dgm:resizeHandles val="exact"/>
        </dgm:presLayoutVars>
      </dgm:prSet>
      <dgm:spPr/>
    </dgm:pt>
    <dgm:pt modelId="{E9390D11-98A6-464B-AC9F-FDF28617C929}" type="pres">
      <dgm:prSet presAssocID="{E9C27981-8CBE-4609-9B69-DF046BFD2CA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508536D-0970-4B4C-A025-455E88870038}" type="pres">
      <dgm:prSet presAssocID="{E9C27981-8CBE-4609-9B69-DF046BFD2CA6}" presName="childText" presStyleLbl="revTx" presStyleIdx="0" presStyleCnt="1">
        <dgm:presLayoutVars>
          <dgm:bulletEnabled val="1"/>
        </dgm:presLayoutVars>
      </dgm:prSet>
      <dgm:spPr/>
    </dgm:pt>
    <dgm:pt modelId="{692407F1-5E4D-482D-98B4-CDB752886159}" type="pres">
      <dgm:prSet presAssocID="{78F1DA32-E340-43B1-9128-3350A427D1D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6FF1F69-03C2-49AC-8A05-D6208A1C09B4}" type="pres">
      <dgm:prSet presAssocID="{ED6B45AF-0CF8-43EB-9FDB-2E04568F637A}" presName="spacer" presStyleCnt="0"/>
      <dgm:spPr/>
    </dgm:pt>
    <dgm:pt modelId="{FCE11F11-9EE7-4213-A9AB-727D84C0BD22}" type="pres">
      <dgm:prSet presAssocID="{EF89340C-57B8-4806-A9D6-99B7DE3649E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38A411C-00C6-427D-8F01-1FA0A8C5BBF7}" type="pres">
      <dgm:prSet presAssocID="{EBC676B3-C60C-4307-B07A-F8827EF3AEDC}" presName="spacer" presStyleCnt="0"/>
      <dgm:spPr/>
    </dgm:pt>
    <dgm:pt modelId="{158E967A-B82B-44B8-98F0-F54C6F513275}" type="pres">
      <dgm:prSet presAssocID="{8E1682E0-6E8F-4735-9BDB-978F3854FA57}" presName="parentText" presStyleLbl="node1" presStyleIdx="3" presStyleCnt="4" custLinFactNeighborX="205">
        <dgm:presLayoutVars>
          <dgm:chMax val="0"/>
          <dgm:bulletEnabled val="1"/>
        </dgm:presLayoutVars>
      </dgm:prSet>
      <dgm:spPr/>
    </dgm:pt>
  </dgm:ptLst>
  <dgm:cxnLst>
    <dgm:cxn modelId="{5B34F502-C6E1-4BA9-81B9-BDC79BD6E0E8}" type="presOf" srcId="{710931F2-4966-49BB-87D4-7B6D1C3FD089}" destId="{03FD844A-E9EA-43CD-A90A-6DFCB6889EC6}" srcOrd="0" destOrd="0" presId="urn:microsoft.com/office/officeart/2005/8/layout/vList2"/>
    <dgm:cxn modelId="{D641B804-C868-4291-9F8A-537FBB3A220E}" srcId="{E9C27981-8CBE-4609-9B69-DF046BFD2CA6}" destId="{6033E729-9F64-4E76-A261-5FDBE27460E5}" srcOrd="1" destOrd="0" parTransId="{E7630C05-440B-474D-B57F-216A5F42C242}" sibTransId="{43C16CED-4855-43F7-9BEE-5BD45175A832}"/>
    <dgm:cxn modelId="{2E6A090B-0B3D-41AB-A782-0CA18FCDEBD4}" type="presOf" srcId="{EF89340C-57B8-4806-A9D6-99B7DE3649E7}" destId="{FCE11F11-9EE7-4213-A9AB-727D84C0BD22}" srcOrd="0" destOrd="0" presId="urn:microsoft.com/office/officeart/2005/8/layout/vList2"/>
    <dgm:cxn modelId="{20B5D81E-A353-4C9C-A144-02B85CF5E142}" type="presOf" srcId="{78F1DA32-E340-43B1-9128-3350A427D1D4}" destId="{692407F1-5E4D-482D-98B4-CDB752886159}" srcOrd="0" destOrd="0" presId="urn:microsoft.com/office/officeart/2005/8/layout/vList2"/>
    <dgm:cxn modelId="{38491B25-4C67-4493-BE29-D0A8B0B4D89E}" type="presOf" srcId="{950B12B7-99E7-429D-B4A0-C887F3AD8033}" destId="{1508536D-0970-4B4C-A025-455E88870038}" srcOrd="0" destOrd="0" presId="urn:microsoft.com/office/officeart/2005/8/layout/vList2"/>
    <dgm:cxn modelId="{916A122B-C812-42D1-B41A-7185F025C004}" srcId="{E9C27981-8CBE-4609-9B69-DF046BFD2CA6}" destId="{7625C10E-1C20-4E6D-BCC7-5FABF04CA3CA}" srcOrd="2" destOrd="0" parTransId="{70358CC3-AB32-4955-9CF4-81F1F08AC689}" sibTransId="{00A616F4-8E8D-490D-9E48-CB97A98E148C}"/>
    <dgm:cxn modelId="{C173823C-C158-4447-858C-403E910F43EC}" type="presOf" srcId="{6033E729-9F64-4E76-A261-5FDBE27460E5}" destId="{1508536D-0970-4B4C-A025-455E88870038}" srcOrd="0" destOrd="1" presId="urn:microsoft.com/office/officeart/2005/8/layout/vList2"/>
    <dgm:cxn modelId="{86FC305C-9C4B-45AC-B04A-65536787F352}" srcId="{710931F2-4966-49BB-87D4-7B6D1C3FD089}" destId="{8E1682E0-6E8F-4735-9BDB-978F3854FA57}" srcOrd="3" destOrd="0" parTransId="{34466BA5-FAE9-4634-87AA-6BDACCE9DB8A}" sibTransId="{84F9149E-17DB-47FA-A77A-F21E0FC3E4B4}"/>
    <dgm:cxn modelId="{6C6B797E-64FF-45E4-9E18-081C63007F47}" type="presOf" srcId="{8E1682E0-6E8F-4735-9BDB-978F3854FA57}" destId="{158E967A-B82B-44B8-98F0-F54C6F513275}" srcOrd="0" destOrd="0" presId="urn:microsoft.com/office/officeart/2005/8/layout/vList2"/>
    <dgm:cxn modelId="{C667C47E-7F8F-47A8-89B3-C0B1A0320452}" srcId="{E9C27981-8CBE-4609-9B69-DF046BFD2CA6}" destId="{950B12B7-99E7-429D-B4A0-C887F3AD8033}" srcOrd="0" destOrd="0" parTransId="{986F35DF-2707-4E51-A26F-FDA9D0CCE65D}" sibTransId="{0DDB180F-EEE5-4117-900B-BDB8C24560FA}"/>
    <dgm:cxn modelId="{61E3948B-3F72-4E7B-B3CF-B8A25DD5A0CB}" type="presOf" srcId="{E9C27981-8CBE-4609-9B69-DF046BFD2CA6}" destId="{E9390D11-98A6-464B-AC9F-FDF28617C929}" srcOrd="0" destOrd="0" presId="urn:microsoft.com/office/officeart/2005/8/layout/vList2"/>
    <dgm:cxn modelId="{49DE2297-F6BA-4210-A6BA-898D5CDAE858}" srcId="{710931F2-4966-49BB-87D4-7B6D1C3FD089}" destId="{E9C27981-8CBE-4609-9B69-DF046BFD2CA6}" srcOrd="0" destOrd="0" parTransId="{A90B7954-4125-4846-BC51-1B3488F732A5}" sibTransId="{1EC4715F-1B49-4E25-9210-0915CEAC6FAB}"/>
    <dgm:cxn modelId="{F4BB74A8-C550-4FDE-A2B2-473F00C9308C}" srcId="{710931F2-4966-49BB-87D4-7B6D1C3FD089}" destId="{78F1DA32-E340-43B1-9128-3350A427D1D4}" srcOrd="1" destOrd="0" parTransId="{5314F5B1-078A-4783-B6F7-EE066D56B3DD}" sibTransId="{ED6B45AF-0CF8-43EB-9FDB-2E04568F637A}"/>
    <dgm:cxn modelId="{C58C85B1-E598-4CB6-BCC6-388C1C2E32C3}" srcId="{710931F2-4966-49BB-87D4-7B6D1C3FD089}" destId="{EF89340C-57B8-4806-A9D6-99B7DE3649E7}" srcOrd="2" destOrd="0" parTransId="{BD253CF1-A3FC-4F84-8D73-D666E4A98528}" sibTransId="{EBC676B3-C60C-4307-B07A-F8827EF3AEDC}"/>
    <dgm:cxn modelId="{F21171ED-AA7B-4A94-B301-768E8645FB29}" type="presOf" srcId="{7625C10E-1C20-4E6D-BCC7-5FABF04CA3CA}" destId="{1508536D-0970-4B4C-A025-455E88870038}" srcOrd="0" destOrd="2" presId="urn:microsoft.com/office/officeart/2005/8/layout/vList2"/>
    <dgm:cxn modelId="{E958D1FF-86C9-4399-8114-95E9C66E75D7}" type="presParOf" srcId="{03FD844A-E9EA-43CD-A90A-6DFCB6889EC6}" destId="{E9390D11-98A6-464B-AC9F-FDF28617C929}" srcOrd="0" destOrd="0" presId="urn:microsoft.com/office/officeart/2005/8/layout/vList2"/>
    <dgm:cxn modelId="{60DAC1FA-D908-44FC-ABDB-EBEDA3E4A935}" type="presParOf" srcId="{03FD844A-E9EA-43CD-A90A-6DFCB6889EC6}" destId="{1508536D-0970-4B4C-A025-455E88870038}" srcOrd="1" destOrd="0" presId="urn:microsoft.com/office/officeart/2005/8/layout/vList2"/>
    <dgm:cxn modelId="{AC3F124C-7D3C-4FEE-9C76-DC595C0F7D9B}" type="presParOf" srcId="{03FD844A-E9EA-43CD-A90A-6DFCB6889EC6}" destId="{692407F1-5E4D-482D-98B4-CDB752886159}" srcOrd="2" destOrd="0" presId="urn:microsoft.com/office/officeart/2005/8/layout/vList2"/>
    <dgm:cxn modelId="{2B6D3C6F-675F-42FB-B020-DCB3FEEABDB6}" type="presParOf" srcId="{03FD844A-E9EA-43CD-A90A-6DFCB6889EC6}" destId="{A6FF1F69-03C2-49AC-8A05-D6208A1C09B4}" srcOrd="3" destOrd="0" presId="urn:microsoft.com/office/officeart/2005/8/layout/vList2"/>
    <dgm:cxn modelId="{49BD6736-38B5-4847-A687-148FEB2F1BC5}" type="presParOf" srcId="{03FD844A-E9EA-43CD-A90A-6DFCB6889EC6}" destId="{FCE11F11-9EE7-4213-A9AB-727D84C0BD22}" srcOrd="4" destOrd="0" presId="urn:microsoft.com/office/officeart/2005/8/layout/vList2"/>
    <dgm:cxn modelId="{CF691E42-F540-4245-9645-5DBBA078B6C4}" type="presParOf" srcId="{03FD844A-E9EA-43CD-A90A-6DFCB6889EC6}" destId="{F38A411C-00C6-427D-8F01-1FA0A8C5BBF7}" srcOrd="5" destOrd="0" presId="urn:microsoft.com/office/officeart/2005/8/layout/vList2"/>
    <dgm:cxn modelId="{6757CD37-2383-414F-915D-20D0E360EE50}" type="presParOf" srcId="{03FD844A-E9EA-43CD-A90A-6DFCB6889EC6}" destId="{158E967A-B82B-44B8-98F0-F54C6F51327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1EDF86-115A-4D7F-B9C6-23B6AA74C77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01944BA-7440-42A1-887C-6144266942B7}">
      <dgm:prSet/>
      <dgm:spPr/>
      <dgm:t>
        <a:bodyPr/>
        <a:lstStyle/>
        <a:p>
          <a:r>
            <a:rPr lang="en-GB"/>
            <a:t>What to they think?</a:t>
          </a:r>
          <a:endParaRPr lang="en-US"/>
        </a:p>
      </dgm:t>
    </dgm:pt>
    <dgm:pt modelId="{2AA82A68-EC52-4C77-9108-C90AA558E4B6}" type="parTrans" cxnId="{2840BE38-51C1-4141-888B-943DDEA5F14D}">
      <dgm:prSet/>
      <dgm:spPr/>
      <dgm:t>
        <a:bodyPr/>
        <a:lstStyle/>
        <a:p>
          <a:endParaRPr lang="en-US"/>
        </a:p>
      </dgm:t>
    </dgm:pt>
    <dgm:pt modelId="{9AB01414-C910-418E-B7D8-31959CAF2ACE}" type="sibTrans" cxnId="{2840BE38-51C1-4141-888B-943DDEA5F14D}">
      <dgm:prSet/>
      <dgm:spPr/>
      <dgm:t>
        <a:bodyPr/>
        <a:lstStyle/>
        <a:p>
          <a:endParaRPr lang="en-US"/>
        </a:p>
      </dgm:t>
    </dgm:pt>
    <dgm:pt modelId="{3B957B96-9F2B-464F-9C6E-7686EEC99D79}">
      <dgm:prSet/>
      <dgm:spPr/>
      <dgm:t>
        <a:bodyPr/>
        <a:lstStyle/>
        <a:p>
          <a:r>
            <a:rPr lang="en-GB"/>
            <a:t>Does it depend on type of client?</a:t>
          </a:r>
          <a:endParaRPr lang="en-US"/>
        </a:p>
      </dgm:t>
    </dgm:pt>
    <dgm:pt modelId="{9F32C764-2017-48E1-9C96-5A4B57149C6D}" type="parTrans" cxnId="{EA690EA0-CF6E-457D-81E1-B38913C16FFD}">
      <dgm:prSet/>
      <dgm:spPr/>
      <dgm:t>
        <a:bodyPr/>
        <a:lstStyle/>
        <a:p>
          <a:endParaRPr lang="en-US"/>
        </a:p>
      </dgm:t>
    </dgm:pt>
    <dgm:pt modelId="{2CE70F8D-7627-4143-897D-501B3B388CE3}" type="sibTrans" cxnId="{EA690EA0-CF6E-457D-81E1-B38913C16FFD}">
      <dgm:prSet/>
      <dgm:spPr/>
      <dgm:t>
        <a:bodyPr/>
        <a:lstStyle/>
        <a:p>
          <a:endParaRPr lang="en-US"/>
        </a:p>
      </dgm:t>
    </dgm:pt>
    <dgm:pt modelId="{F75DD47E-1CC8-406F-B56D-172ACCA2D704}">
      <dgm:prSet/>
      <dgm:spPr/>
      <dgm:t>
        <a:bodyPr/>
        <a:lstStyle/>
        <a:p>
          <a:r>
            <a:rPr lang="en-GB"/>
            <a:t>Large corporations</a:t>
          </a:r>
          <a:endParaRPr lang="en-US"/>
        </a:p>
      </dgm:t>
    </dgm:pt>
    <dgm:pt modelId="{11132389-B4DF-4D30-937E-BCF49B4A0E12}" type="parTrans" cxnId="{32001121-3659-49A0-B298-87FA88447F66}">
      <dgm:prSet/>
      <dgm:spPr/>
      <dgm:t>
        <a:bodyPr/>
        <a:lstStyle/>
        <a:p>
          <a:endParaRPr lang="en-US"/>
        </a:p>
      </dgm:t>
    </dgm:pt>
    <dgm:pt modelId="{D2A618C3-04D3-416D-899E-77AFD24DBB2D}" type="sibTrans" cxnId="{32001121-3659-49A0-B298-87FA88447F66}">
      <dgm:prSet/>
      <dgm:spPr/>
      <dgm:t>
        <a:bodyPr/>
        <a:lstStyle/>
        <a:p>
          <a:endParaRPr lang="en-US"/>
        </a:p>
      </dgm:t>
    </dgm:pt>
    <dgm:pt modelId="{6AEDB455-D8B2-40A8-9257-86ABD23D937C}">
      <dgm:prSet/>
      <dgm:spPr/>
      <dgm:t>
        <a:bodyPr/>
        <a:lstStyle/>
        <a:p>
          <a:r>
            <a:rPr lang="en-GB"/>
            <a:t>SME’s</a:t>
          </a:r>
          <a:endParaRPr lang="en-US"/>
        </a:p>
      </dgm:t>
    </dgm:pt>
    <dgm:pt modelId="{91F4D2AB-1EB4-42BC-A722-B623F71FEAB7}" type="parTrans" cxnId="{DD6076AF-3708-4B30-BAAA-9A941AD2EE21}">
      <dgm:prSet/>
      <dgm:spPr/>
      <dgm:t>
        <a:bodyPr/>
        <a:lstStyle/>
        <a:p>
          <a:endParaRPr lang="en-US"/>
        </a:p>
      </dgm:t>
    </dgm:pt>
    <dgm:pt modelId="{5E8BA382-31D9-4BF6-8D5E-6DE4C04CB687}" type="sibTrans" cxnId="{DD6076AF-3708-4B30-BAAA-9A941AD2EE21}">
      <dgm:prSet/>
      <dgm:spPr/>
      <dgm:t>
        <a:bodyPr/>
        <a:lstStyle/>
        <a:p>
          <a:endParaRPr lang="en-US"/>
        </a:p>
      </dgm:t>
    </dgm:pt>
    <dgm:pt modelId="{8DBC570C-8C38-4308-A897-EE36CA4290FA}">
      <dgm:prSet/>
      <dgm:spPr/>
      <dgm:t>
        <a:bodyPr/>
        <a:lstStyle/>
        <a:p>
          <a:r>
            <a:rPr lang="en-GB"/>
            <a:t>Individual’s</a:t>
          </a:r>
          <a:endParaRPr lang="en-US"/>
        </a:p>
      </dgm:t>
    </dgm:pt>
    <dgm:pt modelId="{79759F8D-8A70-4EC4-8D57-1720779C1B95}" type="parTrans" cxnId="{3FC2E0DC-F9F9-4E83-B0B8-7451373665A7}">
      <dgm:prSet/>
      <dgm:spPr/>
      <dgm:t>
        <a:bodyPr/>
        <a:lstStyle/>
        <a:p>
          <a:endParaRPr lang="en-US"/>
        </a:p>
      </dgm:t>
    </dgm:pt>
    <dgm:pt modelId="{5D6242B5-FF78-46D3-BB93-F13B4CC3ACA2}" type="sibTrans" cxnId="{3FC2E0DC-F9F9-4E83-B0B8-7451373665A7}">
      <dgm:prSet/>
      <dgm:spPr/>
      <dgm:t>
        <a:bodyPr/>
        <a:lstStyle/>
        <a:p>
          <a:endParaRPr lang="en-US"/>
        </a:p>
      </dgm:t>
    </dgm:pt>
    <dgm:pt modelId="{0022C6A5-3CEB-4F7E-B68A-A77A9E81E269}" type="pres">
      <dgm:prSet presAssocID="{441EDF86-115A-4D7F-B9C6-23B6AA74C778}" presName="root" presStyleCnt="0">
        <dgm:presLayoutVars>
          <dgm:dir/>
          <dgm:resizeHandles val="exact"/>
        </dgm:presLayoutVars>
      </dgm:prSet>
      <dgm:spPr/>
    </dgm:pt>
    <dgm:pt modelId="{CE94C386-0B0D-44D5-8AF6-27BABCA4C498}" type="pres">
      <dgm:prSet presAssocID="{701944BA-7440-42A1-887C-6144266942B7}" presName="compNode" presStyleCnt="0"/>
      <dgm:spPr/>
    </dgm:pt>
    <dgm:pt modelId="{0BE07847-2F1D-4A01-9CA6-F2D4CF02D15C}" type="pres">
      <dgm:prSet presAssocID="{701944BA-7440-42A1-887C-6144266942B7}" presName="bgRect" presStyleLbl="bgShp" presStyleIdx="0" presStyleCnt="2"/>
      <dgm:spPr/>
    </dgm:pt>
    <dgm:pt modelId="{2E00AA11-672F-41A6-8D1B-27D6F42E484D}" type="pres">
      <dgm:prSet presAssocID="{701944BA-7440-42A1-887C-6144266942B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B8EA6859-F1C4-4616-96BA-54D6DDC1B399}" type="pres">
      <dgm:prSet presAssocID="{701944BA-7440-42A1-887C-6144266942B7}" presName="spaceRect" presStyleCnt="0"/>
      <dgm:spPr/>
    </dgm:pt>
    <dgm:pt modelId="{773F474D-7A74-42A5-BA7B-59EE3DD2FAF1}" type="pres">
      <dgm:prSet presAssocID="{701944BA-7440-42A1-887C-6144266942B7}" presName="parTx" presStyleLbl="revTx" presStyleIdx="0" presStyleCnt="3">
        <dgm:presLayoutVars>
          <dgm:chMax val="0"/>
          <dgm:chPref val="0"/>
        </dgm:presLayoutVars>
      </dgm:prSet>
      <dgm:spPr/>
    </dgm:pt>
    <dgm:pt modelId="{10C45DBB-1DFF-47E9-B33D-9C533BF532EF}" type="pres">
      <dgm:prSet presAssocID="{9AB01414-C910-418E-B7D8-31959CAF2ACE}" presName="sibTrans" presStyleCnt="0"/>
      <dgm:spPr/>
    </dgm:pt>
    <dgm:pt modelId="{74FA66D9-4F8F-4CF1-9B6B-D69098091964}" type="pres">
      <dgm:prSet presAssocID="{3B957B96-9F2B-464F-9C6E-7686EEC99D79}" presName="compNode" presStyleCnt="0"/>
      <dgm:spPr/>
    </dgm:pt>
    <dgm:pt modelId="{3B9DD3AF-1E6A-45F0-B160-0C7C085D8A86}" type="pres">
      <dgm:prSet presAssocID="{3B957B96-9F2B-464F-9C6E-7686EEC99D79}" presName="bgRect" presStyleLbl="bgShp" presStyleIdx="1" presStyleCnt="2"/>
      <dgm:spPr/>
    </dgm:pt>
    <dgm:pt modelId="{8ABF9104-A7E0-411D-847A-F8B93B777370}" type="pres">
      <dgm:prSet presAssocID="{3B957B96-9F2B-464F-9C6E-7686EEC99D7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ilding"/>
        </a:ext>
      </dgm:extLst>
    </dgm:pt>
    <dgm:pt modelId="{07B06D55-B7C2-4563-9B0A-5EC8ACA5489A}" type="pres">
      <dgm:prSet presAssocID="{3B957B96-9F2B-464F-9C6E-7686EEC99D79}" presName="spaceRect" presStyleCnt="0"/>
      <dgm:spPr/>
    </dgm:pt>
    <dgm:pt modelId="{C460685A-7293-4B66-8D15-C588D1CD3FC4}" type="pres">
      <dgm:prSet presAssocID="{3B957B96-9F2B-464F-9C6E-7686EEC99D79}" presName="parTx" presStyleLbl="revTx" presStyleIdx="1" presStyleCnt="3">
        <dgm:presLayoutVars>
          <dgm:chMax val="0"/>
          <dgm:chPref val="0"/>
        </dgm:presLayoutVars>
      </dgm:prSet>
      <dgm:spPr/>
    </dgm:pt>
    <dgm:pt modelId="{B2C35D5E-C1C1-40B5-B11F-B72AF85C1DD4}" type="pres">
      <dgm:prSet presAssocID="{3B957B96-9F2B-464F-9C6E-7686EEC99D79}" presName="desTx" presStyleLbl="revTx" presStyleIdx="2" presStyleCnt="3">
        <dgm:presLayoutVars/>
      </dgm:prSet>
      <dgm:spPr/>
    </dgm:pt>
  </dgm:ptLst>
  <dgm:cxnLst>
    <dgm:cxn modelId="{B2F3F203-748A-4410-B6F0-8168986122AD}" type="presOf" srcId="{F75DD47E-1CC8-406F-B56D-172ACCA2D704}" destId="{B2C35D5E-C1C1-40B5-B11F-B72AF85C1DD4}" srcOrd="0" destOrd="0" presId="urn:microsoft.com/office/officeart/2018/2/layout/IconVerticalSolidList"/>
    <dgm:cxn modelId="{886AED05-0D49-45D4-937B-EFEB4A9970A2}" type="presOf" srcId="{441EDF86-115A-4D7F-B9C6-23B6AA74C778}" destId="{0022C6A5-3CEB-4F7E-B68A-A77A9E81E269}" srcOrd="0" destOrd="0" presId="urn:microsoft.com/office/officeart/2018/2/layout/IconVerticalSolidList"/>
    <dgm:cxn modelId="{32001121-3659-49A0-B298-87FA88447F66}" srcId="{3B957B96-9F2B-464F-9C6E-7686EEC99D79}" destId="{F75DD47E-1CC8-406F-B56D-172ACCA2D704}" srcOrd="0" destOrd="0" parTransId="{11132389-B4DF-4D30-937E-BCF49B4A0E12}" sibTransId="{D2A618C3-04D3-416D-899E-77AFD24DBB2D}"/>
    <dgm:cxn modelId="{B7926936-1042-476A-B25F-F01B20E25F28}" type="presOf" srcId="{8DBC570C-8C38-4308-A897-EE36CA4290FA}" destId="{B2C35D5E-C1C1-40B5-B11F-B72AF85C1DD4}" srcOrd="0" destOrd="2" presId="urn:microsoft.com/office/officeart/2018/2/layout/IconVerticalSolidList"/>
    <dgm:cxn modelId="{2840BE38-51C1-4141-888B-943DDEA5F14D}" srcId="{441EDF86-115A-4D7F-B9C6-23B6AA74C778}" destId="{701944BA-7440-42A1-887C-6144266942B7}" srcOrd="0" destOrd="0" parTransId="{2AA82A68-EC52-4C77-9108-C90AA558E4B6}" sibTransId="{9AB01414-C910-418E-B7D8-31959CAF2ACE}"/>
    <dgm:cxn modelId="{1917A77D-091E-4FD0-9B15-7CE493B92C55}" type="presOf" srcId="{6AEDB455-D8B2-40A8-9257-86ABD23D937C}" destId="{B2C35D5E-C1C1-40B5-B11F-B72AF85C1DD4}" srcOrd="0" destOrd="1" presId="urn:microsoft.com/office/officeart/2018/2/layout/IconVerticalSolidList"/>
    <dgm:cxn modelId="{2315708D-7E9E-4ACC-BEBE-D41BDB437945}" type="presOf" srcId="{3B957B96-9F2B-464F-9C6E-7686EEC99D79}" destId="{C460685A-7293-4B66-8D15-C588D1CD3FC4}" srcOrd="0" destOrd="0" presId="urn:microsoft.com/office/officeart/2018/2/layout/IconVerticalSolidList"/>
    <dgm:cxn modelId="{EA690EA0-CF6E-457D-81E1-B38913C16FFD}" srcId="{441EDF86-115A-4D7F-B9C6-23B6AA74C778}" destId="{3B957B96-9F2B-464F-9C6E-7686EEC99D79}" srcOrd="1" destOrd="0" parTransId="{9F32C764-2017-48E1-9C96-5A4B57149C6D}" sibTransId="{2CE70F8D-7627-4143-897D-501B3B388CE3}"/>
    <dgm:cxn modelId="{DD6076AF-3708-4B30-BAAA-9A941AD2EE21}" srcId="{3B957B96-9F2B-464F-9C6E-7686EEC99D79}" destId="{6AEDB455-D8B2-40A8-9257-86ABD23D937C}" srcOrd="1" destOrd="0" parTransId="{91F4D2AB-1EB4-42BC-A722-B623F71FEAB7}" sibTransId="{5E8BA382-31D9-4BF6-8D5E-6DE4C04CB687}"/>
    <dgm:cxn modelId="{574057D8-5D5F-40B6-ADBC-CDDEDABAFC9A}" type="presOf" srcId="{701944BA-7440-42A1-887C-6144266942B7}" destId="{773F474D-7A74-42A5-BA7B-59EE3DD2FAF1}" srcOrd="0" destOrd="0" presId="urn:microsoft.com/office/officeart/2018/2/layout/IconVerticalSolidList"/>
    <dgm:cxn modelId="{3FC2E0DC-F9F9-4E83-B0B8-7451373665A7}" srcId="{3B957B96-9F2B-464F-9C6E-7686EEC99D79}" destId="{8DBC570C-8C38-4308-A897-EE36CA4290FA}" srcOrd="2" destOrd="0" parTransId="{79759F8D-8A70-4EC4-8D57-1720779C1B95}" sibTransId="{5D6242B5-FF78-46D3-BB93-F13B4CC3ACA2}"/>
    <dgm:cxn modelId="{6543627E-73CE-4226-B079-570EEB0A7842}" type="presParOf" srcId="{0022C6A5-3CEB-4F7E-B68A-A77A9E81E269}" destId="{CE94C386-0B0D-44D5-8AF6-27BABCA4C498}" srcOrd="0" destOrd="0" presId="urn:microsoft.com/office/officeart/2018/2/layout/IconVerticalSolidList"/>
    <dgm:cxn modelId="{39192C80-5569-46F2-BCFD-E39B25700E8C}" type="presParOf" srcId="{CE94C386-0B0D-44D5-8AF6-27BABCA4C498}" destId="{0BE07847-2F1D-4A01-9CA6-F2D4CF02D15C}" srcOrd="0" destOrd="0" presId="urn:microsoft.com/office/officeart/2018/2/layout/IconVerticalSolidList"/>
    <dgm:cxn modelId="{63E17527-66A7-43A1-B331-D7EC0628F47C}" type="presParOf" srcId="{CE94C386-0B0D-44D5-8AF6-27BABCA4C498}" destId="{2E00AA11-672F-41A6-8D1B-27D6F42E484D}" srcOrd="1" destOrd="0" presId="urn:microsoft.com/office/officeart/2018/2/layout/IconVerticalSolidList"/>
    <dgm:cxn modelId="{02297E5B-53A0-4FE7-8647-F6A2D5B2F7BC}" type="presParOf" srcId="{CE94C386-0B0D-44D5-8AF6-27BABCA4C498}" destId="{B8EA6859-F1C4-4616-96BA-54D6DDC1B399}" srcOrd="2" destOrd="0" presId="urn:microsoft.com/office/officeart/2018/2/layout/IconVerticalSolidList"/>
    <dgm:cxn modelId="{9BAE38D1-32E0-435E-9739-A64E96B0E622}" type="presParOf" srcId="{CE94C386-0B0D-44D5-8AF6-27BABCA4C498}" destId="{773F474D-7A74-42A5-BA7B-59EE3DD2FAF1}" srcOrd="3" destOrd="0" presId="urn:microsoft.com/office/officeart/2018/2/layout/IconVerticalSolidList"/>
    <dgm:cxn modelId="{DC2470F0-BA68-4F53-805C-FFF5D960DA1E}" type="presParOf" srcId="{0022C6A5-3CEB-4F7E-B68A-A77A9E81E269}" destId="{10C45DBB-1DFF-47E9-B33D-9C533BF532EF}" srcOrd="1" destOrd="0" presId="urn:microsoft.com/office/officeart/2018/2/layout/IconVerticalSolidList"/>
    <dgm:cxn modelId="{F6C76A66-E729-4094-980A-14EAB5B101FC}" type="presParOf" srcId="{0022C6A5-3CEB-4F7E-B68A-A77A9E81E269}" destId="{74FA66D9-4F8F-4CF1-9B6B-D69098091964}" srcOrd="2" destOrd="0" presId="urn:microsoft.com/office/officeart/2018/2/layout/IconVerticalSolidList"/>
    <dgm:cxn modelId="{B1D1094B-A3C2-4C8F-BFE0-5B57BA028647}" type="presParOf" srcId="{74FA66D9-4F8F-4CF1-9B6B-D69098091964}" destId="{3B9DD3AF-1E6A-45F0-B160-0C7C085D8A86}" srcOrd="0" destOrd="0" presId="urn:microsoft.com/office/officeart/2018/2/layout/IconVerticalSolidList"/>
    <dgm:cxn modelId="{BE85A2BC-EAD8-4F69-9AB6-ED6B7470D35A}" type="presParOf" srcId="{74FA66D9-4F8F-4CF1-9B6B-D69098091964}" destId="{8ABF9104-A7E0-411D-847A-F8B93B777370}" srcOrd="1" destOrd="0" presId="urn:microsoft.com/office/officeart/2018/2/layout/IconVerticalSolidList"/>
    <dgm:cxn modelId="{A927C526-2635-48B1-8D3B-9D3ED4E05EB0}" type="presParOf" srcId="{74FA66D9-4F8F-4CF1-9B6B-D69098091964}" destId="{07B06D55-B7C2-4563-9B0A-5EC8ACA5489A}" srcOrd="2" destOrd="0" presId="urn:microsoft.com/office/officeart/2018/2/layout/IconVerticalSolidList"/>
    <dgm:cxn modelId="{CC16D281-5336-4743-B2D4-B434E87A16D0}" type="presParOf" srcId="{74FA66D9-4F8F-4CF1-9B6B-D69098091964}" destId="{C460685A-7293-4B66-8D15-C588D1CD3FC4}" srcOrd="3" destOrd="0" presId="urn:microsoft.com/office/officeart/2018/2/layout/IconVerticalSolidList"/>
    <dgm:cxn modelId="{A589A9BE-6A79-406F-906F-DC705166D253}" type="presParOf" srcId="{74FA66D9-4F8F-4CF1-9B6B-D69098091964}" destId="{B2C35D5E-C1C1-40B5-B11F-B72AF85C1DD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C17977-35AF-4014-A6BE-2429E55A9366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54EACA7-E4CC-4F04-AE6F-73023198557D}">
      <dgm:prSet/>
      <dgm:spPr/>
      <dgm:t>
        <a:bodyPr/>
        <a:lstStyle/>
        <a:p>
          <a:r>
            <a:rPr lang="en-GB"/>
            <a:t>Understanding Professional Legal Privilege</a:t>
          </a:r>
          <a:endParaRPr lang="en-US"/>
        </a:p>
      </dgm:t>
    </dgm:pt>
    <dgm:pt modelId="{9E644C79-5212-40BC-BDEF-C77F29973A4E}" type="parTrans" cxnId="{6ADDDCA8-29EB-4387-AE8D-FA8A27A8D89A}">
      <dgm:prSet/>
      <dgm:spPr/>
      <dgm:t>
        <a:bodyPr/>
        <a:lstStyle/>
        <a:p>
          <a:endParaRPr lang="en-US"/>
        </a:p>
      </dgm:t>
    </dgm:pt>
    <dgm:pt modelId="{9B48465F-62ED-4455-A379-86C70E506FC3}" type="sibTrans" cxnId="{6ADDDCA8-29EB-4387-AE8D-FA8A27A8D89A}">
      <dgm:prSet/>
      <dgm:spPr/>
      <dgm:t>
        <a:bodyPr/>
        <a:lstStyle/>
        <a:p>
          <a:endParaRPr lang="en-US"/>
        </a:p>
      </dgm:t>
    </dgm:pt>
    <dgm:pt modelId="{9D004045-18AF-4755-B907-E97BD4C21ACC}">
      <dgm:prSet/>
      <dgm:spPr/>
      <dgm:t>
        <a:bodyPr/>
        <a:lstStyle/>
        <a:p>
          <a:r>
            <a:rPr lang="en-GB"/>
            <a:t>Understanding the business and the clients</a:t>
          </a:r>
          <a:endParaRPr lang="en-US"/>
        </a:p>
      </dgm:t>
    </dgm:pt>
    <dgm:pt modelId="{99A7429A-9927-447B-A595-2C926B8BAB8D}" type="parTrans" cxnId="{FF6DB129-8EB9-4171-96F8-A24B75E6D9D9}">
      <dgm:prSet/>
      <dgm:spPr/>
      <dgm:t>
        <a:bodyPr/>
        <a:lstStyle/>
        <a:p>
          <a:endParaRPr lang="en-US"/>
        </a:p>
      </dgm:t>
    </dgm:pt>
    <dgm:pt modelId="{F67782FB-ED88-454E-8764-8282A7F444C4}" type="sibTrans" cxnId="{FF6DB129-8EB9-4171-96F8-A24B75E6D9D9}">
      <dgm:prSet/>
      <dgm:spPr/>
      <dgm:t>
        <a:bodyPr/>
        <a:lstStyle/>
        <a:p>
          <a:endParaRPr lang="en-US"/>
        </a:p>
      </dgm:t>
    </dgm:pt>
    <dgm:pt modelId="{90F11F2D-6970-4899-9868-10FDE061EA51}">
      <dgm:prSet/>
      <dgm:spPr/>
      <dgm:t>
        <a:bodyPr/>
        <a:lstStyle/>
        <a:p>
          <a:r>
            <a:rPr lang="en-GB"/>
            <a:t>Linking Professional Legal Privilege to the needs of the firm</a:t>
          </a:r>
          <a:endParaRPr lang="en-US"/>
        </a:p>
      </dgm:t>
    </dgm:pt>
    <dgm:pt modelId="{5621F2CD-7151-4578-AC57-5547394FE91A}" type="parTrans" cxnId="{85299F9A-4EFA-4CB1-B13D-3478877E4955}">
      <dgm:prSet/>
      <dgm:spPr/>
      <dgm:t>
        <a:bodyPr/>
        <a:lstStyle/>
        <a:p>
          <a:endParaRPr lang="en-US"/>
        </a:p>
      </dgm:t>
    </dgm:pt>
    <dgm:pt modelId="{3BA530F2-6B64-4F23-9F58-D6D517280E9E}" type="sibTrans" cxnId="{85299F9A-4EFA-4CB1-B13D-3478877E4955}">
      <dgm:prSet/>
      <dgm:spPr/>
      <dgm:t>
        <a:bodyPr/>
        <a:lstStyle/>
        <a:p>
          <a:endParaRPr lang="en-US"/>
        </a:p>
      </dgm:t>
    </dgm:pt>
    <dgm:pt modelId="{C8B4D978-5480-449A-9130-60C58D008B7C}">
      <dgm:prSet/>
      <dgm:spPr/>
      <dgm:t>
        <a:bodyPr/>
        <a:lstStyle/>
        <a:p>
          <a:r>
            <a:rPr lang="en-GB"/>
            <a:t>Development of policies and procedures</a:t>
          </a:r>
          <a:endParaRPr lang="en-US"/>
        </a:p>
      </dgm:t>
    </dgm:pt>
    <dgm:pt modelId="{C957A462-1BB3-480B-8917-5DC450119D93}" type="parTrans" cxnId="{C8DA94BB-672A-45FE-BA23-883EC77325E2}">
      <dgm:prSet/>
      <dgm:spPr/>
      <dgm:t>
        <a:bodyPr/>
        <a:lstStyle/>
        <a:p>
          <a:endParaRPr lang="en-US"/>
        </a:p>
      </dgm:t>
    </dgm:pt>
    <dgm:pt modelId="{CBAEA6BC-E7EA-4177-83C7-1206CFF225BE}" type="sibTrans" cxnId="{C8DA94BB-672A-45FE-BA23-883EC77325E2}">
      <dgm:prSet/>
      <dgm:spPr/>
      <dgm:t>
        <a:bodyPr/>
        <a:lstStyle/>
        <a:p>
          <a:endParaRPr lang="en-US"/>
        </a:p>
      </dgm:t>
    </dgm:pt>
    <dgm:pt modelId="{5CCE72BE-F7D3-437E-88F4-D92626E9E656}">
      <dgm:prSet/>
      <dgm:spPr/>
      <dgm:t>
        <a:bodyPr/>
        <a:lstStyle/>
        <a:p>
          <a:r>
            <a:rPr lang="en-GB"/>
            <a:t>Approval of policies and procedures</a:t>
          </a:r>
          <a:endParaRPr lang="en-US"/>
        </a:p>
      </dgm:t>
    </dgm:pt>
    <dgm:pt modelId="{EE97523F-D3AC-41D5-8A21-DB7FF1D5CD96}" type="parTrans" cxnId="{F77AEB63-3815-48D5-82FA-154026B0CB97}">
      <dgm:prSet/>
      <dgm:spPr/>
      <dgm:t>
        <a:bodyPr/>
        <a:lstStyle/>
        <a:p>
          <a:endParaRPr lang="en-US"/>
        </a:p>
      </dgm:t>
    </dgm:pt>
    <dgm:pt modelId="{72E6C23D-319A-4175-A20B-7CCF8845CB96}" type="sibTrans" cxnId="{F77AEB63-3815-48D5-82FA-154026B0CB97}">
      <dgm:prSet/>
      <dgm:spPr/>
      <dgm:t>
        <a:bodyPr/>
        <a:lstStyle/>
        <a:p>
          <a:endParaRPr lang="en-US"/>
        </a:p>
      </dgm:t>
    </dgm:pt>
    <dgm:pt modelId="{D5BF36FC-4FB9-4BB7-B828-5330E1E37DBD}">
      <dgm:prSet/>
      <dgm:spPr/>
      <dgm:t>
        <a:bodyPr/>
        <a:lstStyle/>
        <a:p>
          <a:r>
            <a:rPr lang="en-GB" dirty="0"/>
            <a:t>Communication of policies and procedures</a:t>
          </a:r>
          <a:endParaRPr lang="en-US" dirty="0"/>
        </a:p>
      </dgm:t>
    </dgm:pt>
    <dgm:pt modelId="{16042806-20E6-4ACB-8DC4-B79342CA31F3}" type="parTrans" cxnId="{82701FC2-C282-43B9-86C3-8924BD1FE1F3}">
      <dgm:prSet/>
      <dgm:spPr/>
      <dgm:t>
        <a:bodyPr/>
        <a:lstStyle/>
        <a:p>
          <a:endParaRPr lang="en-US"/>
        </a:p>
      </dgm:t>
    </dgm:pt>
    <dgm:pt modelId="{72445E95-B8AF-4DFC-AB59-A293196A54C1}" type="sibTrans" cxnId="{82701FC2-C282-43B9-86C3-8924BD1FE1F3}">
      <dgm:prSet/>
      <dgm:spPr/>
      <dgm:t>
        <a:bodyPr/>
        <a:lstStyle/>
        <a:p>
          <a:endParaRPr lang="en-US"/>
        </a:p>
      </dgm:t>
    </dgm:pt>
    <dgm:pt modelId="{17B4CD61-463D-426A-B7F3-4E1B6E260961}">
      <dgm:prSet/>
      <dgm:spPr/>
      <dgm:t>
        <a:bodyPr/>
        <a:lstStyle/>
        <a:p>
          <a:r>
            <a:rPr lang="en-GB" dirty="0"/>
            <a:t>Embedding of policies and procedures</a:t>
          </a:r>
          <a:endParaRPr lang="en-US" dirty="0"/>
        </a:p>
      </dgm:t>
    </dgm:pt>
    <dgm:pt modelId="{BD4E054A-2F7D-40F5-8C22-71827F1C1C26}" type="parTrans" cxnId="{AB43B299-6876-490A-9D64-761534342D8C}">
      <dgm:prSet/>
      <dgm:spPr/>
      <dgm:t>
        <a:bodyPr/>
        <a:lstStyle/>
        <a:p>
          <a:endParaRPr lang="en-US"/>
        </a:p>
      </dgm:t>
    </dgm:pt>
    <dgm:pt modelId="{7413CF62-F145-4FEA-B465-E1103A02AD9D}" type="sibTrans" cxnId="{AB43B299-6876-490A-9D64-761534342D8C}">
      <dgm:prSet/>
      <dgm:spPr/>
      <dgm:t>
        <a:bodyPr/>
        <a:lstStyle/>
        <a:p>
          <a:endParaRPr lang="en-US"/>
        </a:p>
      </dgm:t>
    </dgm:pt>
    <dgm:pt modelId="{BDA0D50A-D3BF-4989-ACAD-29664807F417}">
      <dgm:prSet/>
      <dgm:spPr/>
      <dgm:t>
        <a:bodyPr/>
        <a:lstStyle/>
        <a:p>
          <a:r>
            <a:rPr lang="en-GB"/>
            <a:t>Security costs</a:t>
          </a:r>
          <a:endParaRPr lang="en-US"/>
        </a:p>
      </dgm:t>
    </dgm:pt>
    <dgm:pt modelId="{8D011CF6-51A4-4258-B955-B0E5ACEF16C7}" type="parTrans" cxnId="{D72C396B-9013-4EBB-B4AA-03152B6AA0B4}">
      <dgm:prSet/>
      <dgm:spPr/>
      <dgm:t>
        <a:bodyPr/>
        <a:lstStyle/>
        <a:p>
          <a:endParaRPr lang="en-US"/>
        </a:p>
      </dgm:t>
    </dgm:pt>
    <dgm:pt modelId="{66891372-397A-46CC-9C40-B3AE5305213F}" type="sibTrans" cxnId="{D72C396B-9013-4EBB-B4AA-03152B6AA0B4}">
      <dgm:prSet/>
      <dgm:spPr/>
      <dgm:t>
        <a:bodyPr/>
        <a:lstStyle/>
        <a:p>
          <a:endParaRPr lang="en-US"/>
        </a:p>
      </dgm:t>
    </dgm:pt>
    <dgm:pt modelId="{235B58DE-2DA2-4B4B-8987-98D914C08E31}">
      <dgm:prSet/>
      <dgm:spPr/>
      <dgm:t>
        <a:bodyPr/>
        <a:lstStyle/>
        <a:p>
          <a:r>
            <a:rPr lang="en-GB"/>
            <a:t>Physical</a:t>
          </a:r>
          <a:endParaRPr lang="en-US"/>
        </a:p>
      </dgm:t>
    </dgm:pt>
    <dgm:pt modelId="{59107D43-78C0-4845-83DB-5DA844B2E27B}" type="parTrans" cxnId="{926A9E9B-1BAC-4CED-8627-B48412A16737}">
      <dgm:prSet/>
      <dgm:spPr/>
      <dgm:t>
        <a:bodyPr/>
        <a:lstStyle/>
        <a:p>
          <a:endParaRPr lang="en-US"/>
        </a:p>
      </dgm:t>
    </dgm:pt>
    <dgm:pt modelId="{713F3D4E-136A-422F-98D1-4DF9355A9566}" type="sibTrans" cxnId="{926A9E9B-1BAC-4CED-8627-B48412A16737}">
      <dgm:prSet/>
      <dgm:spPr/>
      <dgm:t>
        <a:bodyPr/>
        <a:lstStyle/>
        <a:p>
          <a:endParaRPr lang="en-US"/>
        </a:p>
      </dgm:t>
    </dgm:pt>
    <dgm:pt modelId="{CF09C34A-1719-4D26-9551-9DE5ECCADB5D}">
      <dgm:prSet/>
      <dgm:spPr/>
      <dgm:t>
        <a:bodyPr/>
        <a:lstStyle/>
        <a:p>
          <a:r>
            <a:rPr lang="en-GB"/>
            <a:t>Electronic</a:t>
          </a:r>
          <a:endParaRPr lang="en-US"/>
        </a:p>
      </dgm:t>
    </dgm:pt>
    <dgm:pt modelId="{B613391C-65AD-4CB3-96FC-4D9C126245C0}" type="parTrans" cxnId="{CCA5FBD0-7C6E-4C32-9FC2-D2D70C8BD4A4}">
      <dgm:prSet/>
      <dgm:spPr/>
      <dgm:t>
        <a:bodyPr/>
        <a:lstStyle/>
        <a:p>
          <a:endParaRPr lang="en-US"/>
        </a:p>
      </dgm:t>
    </dgm:pt>
    <dgm:pt modelId="{6206D260-C5C7-43B3-B401-5C0E1C8A7530}" type="sibTrans" cxnId="{CCA5FBD0-7C6E-4C32-9FC2-D2D70C8BD4A4}">
      <dgm:prSet/>
      <dgm:spPr/>
      <dgm:t>
        <a:bodyPr/>
        <a:lstStyle/>
        <a:p>
          <a:endParaRPr lang="en-US"/>
        </a:p>
      </dgm:t>
    </dgm:pt>
    <dgm:pt modelId="{4B998383-A195-4EF0-A2BB-66BCA35686F1}" type="pres">
      <dgm:prSet presAssocID="{FFC17977-35AF-4014-A6BE-2429E55A9366}" presName="diagram" presStyleCnt="0">
        <dgm:presLayoutVars>
          <dgm:dir/>
          <dgm:resizeHandles val="exact"/>
        </dgm:presLayoutVars>
      </dgm:prSet>
      <dgm:spPr/>
    </dgm:pt>
    <dgm:pt modelId="{87AEA20C-D9AD-4D49-8C87-6CC54D89173D}" type="pres">
      <dgm:prSet presAssocID="{554EACA7-E4CC-4F04-AE6F-73023198557D}" presName="node" presStyleLbl="node1" presStyleIdx="0" presStyleCnt="8">
        <dgm:presLayoutVars>
          <dgm:bulletEnabled val="1"/>
        </dgm:presLayoutVars>
      </dgm:prSet>
      <dgm:spPr/>
    </dgm:pt>
    <dgm:pt modelId="{EF091250-E72F-4754-A99C-BCFBAF3FDD1F}" type="pres">
      <dgm:prSet presAssocID="{9B48465F-62ED-4455-A379-86C70E506FC3}" presName="sibTrans" presStyleCnt="0"/>
      <dgm:spPr/>
    </dgm:pt>
    <dgm:pt modelId="{D2B7B485-C9AF-4A5A-9361-5DC8F91E753B}" type="pres">
      <dgm:prSet presAssocID="{9D004045-18AF-4755-B907-E97BD4C21ACC}" presName="node" presStyleLbl="node1" presStyleIdx="1" presStyleCnt="8">
        <dgm:presLayoutVars>
          <dgm:bulletEnabled val="1"/>
        </dgm:presLayoutVars>
      </dgm:prSet>
      <dgm:spPr/>
    </dgm:pt>
    <dgm:pt modelId="{272E0816-94BD-49FE-B72B-9E13E85E1C8A}" type="pres">
      <dgm:prSet presAssocID="{F67782FB-ED88-454E-8764-8282A7F444C4}" presName="sibTrans" presStyleCnt="0"/>
      <dgm:spPr/>
    </dgm:pt>
    <dgm:pt modelId="{673B6245-7316-4F2B-8EB5-12625589A879}" type="pres">
      <dgm:prSet presAssocID="{90F11F2D-6970-4899-9868-10FDE061EA51}" presName="node" presStyleLbl="node1" presStyleIdx="2" presStyleCnt="8">
        <dgm:presLayoutVars>
          <dgm:bulletEnabled val="1"/>
        </dgm:presLayoutVars>
      </dgm:prSet>
      <dgm:spPr/>
    </dgm:pt>
    <dgm:pt modelId="{54497D35-5B8A-44C0-9B01-72E9630A596D}" type="pres">
      <dgm:prSet presAssocID="{3BA530F2-6B64-4F23-9F58-D6D517280E9E}" presName="sibTrans" presStyleCnt="0"/>
      <dgm:spPr/>
    </dgm:pt>
    <dgm:pt modelId="{C74381F1-BC47-4583-B4D1-1D64CCCA5482}" type="pres">
      <dgm:prSet presAssocID="{C8B4D978-5480-449A-9130-60C58D008B7C}" presName="node" presStyleLbl="node1" presStyleIdx="3" presStyleCnt="8">
        <dgm:presLayoutVars>
          <dgm:bulletEnabled val="1"/>
        </dgm:presLayoutVars>
      </dgm:prSet>
      <dgm:spPr/>
    </dgm:pt>
    <dgm:pt modelId="{293AC8E4-D0B5-49C6-9467-29518ED77EA4}" type="pres">
      <dgm:prSet presAssocID="{CBAEA6BC-E7EA-4177-83C7-1206CFF225BE}" presName="sibTrans" presStyleCnt="0"/>
      <dgm:spPr/>
    </dgm:pt>
    <dgm:pt modelId="{F44B1D9C-6868-4840-8197-CEBE2C5ACF84}" type="pres">
      <dgm:prSet presAssocID="{5CCE72BE-F7D3-437E-88F4-D92626E9E656}" presName="node" presStyleLbl="node1" presStyleIdx="4" presStyleCnt="8">
        <dgm:presLayoutVars>
          <dgm:bulletEnabled val="1"/>
        </dgm:presLayoutVars>
      </dgm:prSet>
      <dgm:spPr/>
    </dgm:pt>
    <dgm:pt modelId="{6F22E549-BD85-4F27-A2F0-48A89311A185}" type="pres">
      <dgm:prSet presAssocID="{72E6C23D-319A-4175-A20B-7CCF8845CB96}" presName="sibTrans" presStyleCnt="0"/>
      <dgm:spPr/>
    </dgm:pt>
    <dgm:pt modelId="{8AC31C1A-CA5C-41E5-80E0-D847F1F69199}" type="pres">
      <dgm:prSet presAssocID="{D5BF36FC-4FB9-4BB7-B828-5330E1E37DBD}" presName="node" presStyleLbl="node1" presStyleIdx="5" presStyleCnt="8">
        <dgm:presLayoutVars>
          <dgm:bulletEnabled val="1"/>
        </dgm:presLayoutVars>
      </dgm:prSet>
      <dgm:spPr/>
    </dgm:pt>
    <dgm:pt modelId="{01F0B18C-3F67-40D2-B4DA-42F2C5D419B1}" type="pres">
      <dgm:prSet presAssocID="{72445E95-B8AF-4DFC-AB59-A293196A54C1}" presName="sibTrans" presStyleCnt="0"/>
      <dgm:spPr/>
    </dgm:pt>
    <dgm:pt modelId="{25DA0997-2EE6-4B1A-BC79-1FC8DCD59071}" type="pres">
      <dgm:prSet presAssocID="{17B4CD61-463D-426A-B7F3-4E1B6E260961}" presName="node" presStyleLbl="node1" presStyleIdx="6" presStyleCnt="8">
        <dgm:presLayoutVars>
          <dgm:bulletEnabled val="1"/>
        </dgm:presLayoutVars>
      </dgm:prSet>
      <dgm:spPr/>
    </dgm:pt>
    <dgm:pt modelId="{68A80268-01DC-47F9-85BB-81A2A404A506}" type="pres">
      <dgm:prSet presAssocID="{7413CF62-F145-4FEA-B465-E1103A02AD9D}" presName="sibTrans" presStyleCnt="0"/>
      <dgm:spPr/>
    </dgm:pt>
    <dgm:pt modelId="{F4043352-6566-48AE-BE49-5B0F5742BD3F}" type="pres">
      <dgm:prSet presAssocID="{BDA0D50A-D3BF-4989-ACAD-29664807F417}" presName="node" presStyleLbl="node1" presStyleIdx="7" presStyleCnt="8">
        <dgm:presLayoutVars>
          <dgm:bulletEnabled val="1"/>
        </dgm:presLayoutVars>
      </dgm:prSet>
      <dgm:spPr/>
    </dgm:pt>
  </dgm:ptLst>
  <dgm:cxnLst>
    <dgm:cxn modelId="{B5F3B701-D851-48C1-8BAD-C4FE465A2E2B}" type="presOf" srcId="{C8B4D978-5480-449A-9130-60C58D008B7C}" destId="{C74381F1-BC47-4583-B4D1-1D64CCCA5482}" srcOrd="0" destOrd="0" presId="urn:microsoft.com/office/officeart/2005/8/layout/default"/>
    <dgm:cxn modelId="{B385C007-A186-41AD-90B3-62807947A477}" type="presOf" srcId="{BDA0D50A-D3BF-4989-ACAD-29664807F417}" destId="{F4043352-6566-48AE-BE49-5B0F5742BD3F}" srcOrd="0" destOrd="0" presId="urn:microsoft.com/office/officeart/2005/8/layout/default"/>
    <dgm:cxn modelId="{FF6DB129-8EB9-4171-96F8-A24B75E6D9D9}" srcId="{FFC17977-35AF-4014-A6BE-2429E55A9366}" destId="{9D004045-18AF-4755-B907-E97BD4C21ACC}" srcOrd="1" destOrd="0" parTransId="{99A7429A-9927-447B-A595-2C926B8BAB8D}" sibTransId="{F67782FB-ED88-454E-8764-8282A7F444C4}"/>
    <dgm:cxn modelId="{0045AA30-8D5B-4D48-8D9D-574D9B0C9BF3}" type="presOf" srcId="{CF09C34A-1719-4D26-9551-9DE5ECCADB5D}" destId="{F4043352-6566-48AE-BE49-5B0F5742BD3F}" srcOrd="0" destOrd="2" presId="urn:microsoft.com/office/officeart/2005/8/layout/default"/>
    <dgm:cxn modelId="{F77AEB63-3815-48D5-82FA-154026B0CB97}" srcId="{FFC17977-35AF-4014-A6BE-2429E55A9366}" destId="{5CCE72BE-F7D3-437E-88F4-D92626E9E656}" srcOrd="4" destOrd="0" parTransId="{EE97523F-D3AC-41D5-8A21-DB7FF1D5CD96}" sibTransId="{72E6C23D-319A-4175-A20B-7CCF8845CB96}"/>
    <dgm:cxn modelId="{D615EC48-203B-4707-B4EC-2C64DE48C76C}" type="presOf" srcId="{90F11F2D-6970-4899-9868-10FDE061EA51}" destId="{673B6245-7316-4F2B-8EB5-12625589A879}" srcOrd="0" destOrd="0" presId="urn:microsoft.com/office/officeart/2005/8/layout/default"/>
    <dgm:cxn modelId="{D72C396B-9013-4EBB-B4AA-03152B6AA0B4}" srcId="{FFC17977-35AF-4014-A6BE-2429E55A9366}" destId="{BDA0D50A-D3BF-4989-ACAD-29664807F417}" srcOrd="7" destOrd="0" parTransId="{8D011CF6-51A4-4258-B955-B0E5ACEF16C7}" sibTransId="{66891372-397A-46CC-9C40-B3AE5305213F}"/>
    <dgm:cxn modelId="{5FC21259-6129-4E1E-9211-E6EFCDD98ABF}" type="presOf" srcId="{235B58DE-2DA2-4B4B-8987-98D914C08E31}" destId="{F4043352-6566-48AE-BE49-5B0F5742BD3F}" srcOrd="0" destOrd="1" presId="urn:microsoft.com/office/officeart/2005/8/layout/default"/>
    <dgm:cxn modelId="{632C9488-485D-45CE-89C9-218EF95782B8}" type="presOf" srcId="{5CCE72BE-F7D3-437E-88F4-D92626E9E656}" destId="{F44B1D9C-6868-4840-8197-CEBE2C5ACF84}" srcOrd="0" destOrd="0" presId="urn:microsoft.com/office/officeart/2005/8/layout/default"/>
    <dgm:cxn modelId="{51C1C789-C465-42C2-A115-029BF7AAE192}" type="presOf" srcId="{554EACA7-E4CC-4F04-AE6F-73023198557D}" destId="{87AEA20C-D9AD-4D49-8C87-6CC54D89173D}" srcOrd="0" destOrd="0" presId="urn:microsoft.com/office/officeart/2005/8/layout/default"/>
    <dgm:cxn modelId="{0FA45F8E-BFC8-452C-A62E-2AB8493064BD}" type="presOf" srcId="{D5BF36FC-4FB9-4BB7-B828-5330E1E37DBD}" destId="{8AC31C1A-CA5C-41E5-80E0-D847F1F69199}" srcOrd="0" destOrd="0" presId="urn:microsoft.com/office/officeart/2005/8/layout/default"/>
    <dgm:cxn modelId="{AB43B299-6876-490A-9D64-761534342D8C}" srcId="{FFC17977-35AF-4014-A6BE-2429E55A9366}" destId="{17B4CD61-463D-426A-B7F3-4E1B6E260961}" srcOrd="6" destOrd="0" parTransId="{BD4E054A-2F7D-40F5-8C22-71827F1C1C26}" sibTransId="{7413CF62-F145-4FEA-B465-E1103A02AD9D}"/>
    <dgm:cxn modelId="{85299F9A-4EFA-4CB1-B13D-3478877E4955}" srcId="{FFC17977-35AF-4014-A6BE-2429E55A9366}" destId="{90F11F2D-6970-4899-9868-10FDE061EA51}" srcOrd="2" destOrd="0" parTransId="{5621F2CD-7151-4578-AC57-5547394FE91A}" sibTransId="{3BA530F2-6B64-4F23-9F58-D6D517280E9E}"/>
    <dgm:cxn modelId="{926A9E9B-1BAC-4CED-8627-B48412A16737}" srcId="{BDA0D50A-D3BF-4989-ACAD-29664807F417}" destId="{235B58DE-2DA2-4B4B-8987-98D914C08E31}" srcOrd="0" destOrd="0" parTransId="{59107D43-78C0-4845-83DB-5DA844B2E27B}" sibTransId="{713F3D4E-136A-422F-98D1-4DF9355A9566}"/>
    <dgm:cxn modelId="{6ADDDCA8-29EB-4387-AE8D-FA8A27A8D89A}" srcId="{FFC17977-35AF-4014-A6BE-2429E55A9366}" destId="{554EACA7-E4CC-4F04-AE6F-73023198557D}" srcOrd="0" destOrd="0" parTransId="{9E644C79-5212-40BC-BDEF-C77F29973A4E}" sibTransId="{9B48465F-62ED-4455-A379-86C70E506FC3}"/>
    <dgm:cxn modelId="{F5722FBB-429B-47EE-B763-3EA84F600C14}" type="presOf" srcId="{9D004045-18AF-4755-B907-E97BD4C21ACC}" destId="{D2B7B485-C9AF-4A5A-9361-5DC8F91E753B}" srcOrd="0" destOrd="0" presId="urn:microsoft.com/office/officeart/2005/8/layout/default"/>
    <dgm:cxn modelId="{C8DA94BB-672A-45FE-BA23-883EC77325E2}" srcId="{FFC17977-35AF-4014-A6BE-2429E55A9366}" destId="{C8B4D978-5480-449A-9130-60C58D008B7C}" srcOrd="3" destOrd="0" parTransId="{C957A462-1BB3-480B-8917-5DC450119D93}" sibTransId="{CBAEA6BC-E7EA-4177-83C7-1206CFF225BE}"/>
    <dgm:cxn modelId="{82701FC2-C282-43B9-86C3-8924BD1FE1F3}" srcId="{FFC17977-35AF-4014-A6BE-2429E55A9366}" destId="{D5BF36FC-4FB9-4BB7-B828-5330E1E37DBD}" srcOrd="5" destOrd="0" parTransId="{16042806-20E6-4ACB-8DC4-B79342CA31F3}" sibTransId="{72445E95-B8AF-4DFC-AB59-A293196A54C1}"/>
    <dgm:cxn modelId="{85CB14CF-E18A-4083-9B68-0F96C376F041}" type="presOf" srcId="{17B4CD61-463D-426A-B7F3-4E1B6E260961}" destId="{25DA0997-2EE6-4B1A-BC79-1FC8DCD59071}" srcOrd="0" destOrd="0" presId="urn:microsoft.com/office/officeart/2005/8/layout/default"/>
    <dgm:cxn modelId="{CCA5FBD0-7C6E-4C32-9FC2-D2D70C8BD4A4}" srcId="{BDA0D50A-D3BF-4989-ACAD-29664807F417}" destId="{CF09C34A-1719-4D26-9551-9DE5ECCADB5D}" srcOrd="1" destOrd="0" parTransId="{B613391C-65AD-4CB3-96FC-4D9C126245C0}" sibTransId="{6206D260-C5C7-43B3-B401-5C0E1C8A7530}"/>
    <dgm:cxn modelId="{22CC82D6-9A41-47B1-97D8-079321DE9334}" type="presOf" srcId="{FFC17977-35AF-4014-A6BE-2429E55A9366}" destId="{4B998383-A195-4EF0-A2BB-66BCA35686F1}" srcOrd="0" destOrd="0" presId="urn:microsoft.com/office/officeart/2005/8/layout/default"/>
    <dgm:cxn modelId="{A61A0AED-BE5A-41B6-BCA3-C15B579D4371}" type="presParOf" srcId="{4B998383-A195-4EF0-A2BB-66BCA35686F1}" destId="{87AEA20C-D9AD-4D49-8C87-6CC54D89173D}" srcOrd="0" destOrd="0" presId="urn:microsoft.com/office/officeart/2005/8/layout/default"/>
    <dgm:cxn modelId="{36F61FBC-9987-4C82-9ED7-D42B1B077C01}" type="presParOf" srcId="{4B998383-A195-4EF0-A2BB-66BCA35686F1}" destId="{EF091250-E72F-4754-A99C-BCFBAF3FDD1F}" srcOrd="1" destOrd="0" presId="urn:microsoft.com/office/officeart/2005/8/layout/default"/>
    <dgm:cxn modelId="{F29D179B-C29F-4313-B96E-2F7FA1A7936B}" type="presParOf" srcId="{4B998383-A195-4EF0-A2BB-66BCA35686F1}" destId="{D2B7B485-C9AF-4A5A-9361-5DC8F91E753B}" srcOrd="2" destOrd="0" presId="urn:microsoft.com/office/officeart/2005/8/layout/default"/>
    <dgm:cxn modelId="{BCC8E82F-CF06-4111-8F9B-BBDBB7702926}" type="presParOf" srcId="{4B998383-A195-4EF0-A2BB-66BCA35686F1}" destId="{272E0816-94BD-49FE-B72B-9E13E85E1C8A}" srcOrd="3" destOrd="0" presId="urn:microsoft.com/office/officeart/2005/8/layout/default"/>
    <dgm:cxn modelId="{D3F067D5-0DCB-4713-9F2E-CB15273EDEF6}" type="presParOf" srcId="{4B998383-A195-4EF0-A2BB-66BCA35686F1}" destId="{673B6245-7316-4F2B-8EB5-12625589A879}" srcOrd="4" destOrd="0" presId="urn:microsoft.com/office/officeart/2005/8/layout/default"/>
    <dgm:cxn modelId="{22EA016B-7611-4CEC-8B27-7E9472EF4A79}" type="presParOf" srcId="{4B998383-A195-4EF0-A2BB-66BCA35686F1}" destId="{54497D35-5B8A-44C0-9B01-72E9630A596D}" srcOrd="5" destOrd="0" presId="urn:microsoft.com/office/officeart/2005/8/layout/default"/>
    <dgm:cxn modelId="{AB8E3E88-ADFA-4FD4-834F-08795FAF39FA}" type="presParOf" srcId="{4B998383-A195-4EF0-A2BB-66BCA35686F1}" destId="{C74381F1-BC47-4583-B4D1-1D64CCCA5482}" srcOrd="6" destOrd="0" presId="urn:microsoft.com/office/officeart/2005/8/layout/default"/>
    <dgm:cxn modelId="{DD75A2F0-1E91-4714-BEA7-A088B979D972}" type="presParOf" srcId="{4B998383-A195-4EF0-A2BB-66BCA35686F1}" destId="{293AC8E4-D0B5-49C6-9467-29518ED77EA4}" srcOrd="7" destOrd="0" presId="urn:microsoft.com/office/officeart/2005/8/layout/default"/>
    <dgm:cxn modelId="{402498D7-3FBF-45C7-88A6-92EAB2471B4A}" type="presParOf" srcId="{4B998383-A195-4EF0-A2BB-66BCA35686F1}" destId="{F44B1D9C-6868-4840-8197-CEBE2C5ACF84}" srcOrd="8" destOrd="0" presId="urn:microsoft.com/office/officeart/2005/8/layout/default"/>
    <dgm:cxn modelId="{D0C982AC-D8AA-4069-A428-E73E52CC2170}" type="presParOf" srcId="{4B998383-A195-4EF0-A2BB-66BCA35686F1}" destId="{6F22E549-BD85-4F27-A2F0-48A89311A185}" srcOrd="9" destOrd="0" presId="urn:microsoft.com/office/officeart/2005/8/layout/default"/>
    <dgm:cxn modelId="{FDC87B78-DEAD-4196-A990-86B0EAE14C0F}" type="presParOf" srcId="{4B998383-A195-4EF0-A2BB-66BCA35686F1}" destId="{8AC31C1A-CA5C-41E5-80E0-D847F1F69199}" srcOrd="10" destOrd="0" presId="urn:microsoft.com/office/officeart/2005/8/layout/default"/>
    <dgm:cxn modelId="{53021E7F-01FB-449F-BC42-6BFA348105DF}" type="presParOf" srcId="{4B998383-A195-4EF0-A2BB-66BCA35686F1}" destId="{01F0B18C-3F67-40D2-B4DA-42F2C5D419B1}" srcOrd="11" destOrd="0" presId="urn:microsoft.com/office/officeart/2005/8/layout/default"/>
    <dgm:cxn modelId="{3CFC1D96-DDAC-49D9-9240-49448242D2D1}" type="presParOf" srcId="{4B998383-A195-4EF0-A2BB-66BCA35686F1}" destId="{25DA0997-2EE6-4B1A-BC79-1FC8DCD59071}" srcOrd="12" destOrd="0" presId="urn:microsoft.com/office/officeart/2005/8/layout/default"/>
    <dgm:cxn modelId="{E7C23636-8C6A-48F5-98EC-91A927E0F7CC}" type="presParOf" srcId="{4B998383-A195-4EF0-A2BB-66BCA35686F1}" destId="{68A80268-01DC-47F9-85BB-81A2A404A506}" srcOrd="13" destOrd="0" presId="urn:microsoft.com/office/officeart/2005/8/layout/default"/>
    <dgm:cxn modelId="{562127B9-79A5-4D60-8B9A-7754D4328FB4}" type="presParOf" srcId="{4B998383-A195-4EF0-A2BB-66BCA35686F1}" destId="{F4043352-6566-48AE-BE49-5B0F5742BD3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83399A-8ADE-43FB-A6AC-8E249AC6FB1B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142266D-9A6C-466A-B9C0-124BAA69850B}">
      <dgm:prSet/>
      <dgm:spPr/>
      <dgm:t>
        <a:bodyPr/>
        <a:lstStyle/>
        <a:p>
          <a:pPr>
            <a:defRPr cap="all"/>
          </a:pPr>
          <a:r>
            <a:rPr lang="en-GB"/>
            <a:t>Continued professional updating</a:t>
          </a:r>
          <a:endParaRPr lang="en-US"/>
        </a:p>
      </dgm:t>
    </dgm:pt>
    <dgm:pt modelId="{DA5D56FF-33F5-42E4-92C2-F52A5983618E}" type="parTrans" cxnId="{30BE34B3-9FDC-44DA-A73E-E755E28668AA}">
      <dgm:prSet/>
      <dgm:spPr/>
      <dgm:t>
        <a:bodyPr/>
        <a:lstStyle/>
        <a:p>
          <a:endParaRPr lang="en-US"/>
        </a:p>
      </dgm:t>
    </dgm:pt>
    <dgm:pt modelId="{AF514BBF-828D-4745-A772-9432A70B8314}" type="sibTrans" cxnId="{30BE34B3-9FDC-44DA-A73E-E755E28668AA}">
      <dgm:prSet/>
      <dgm:spPr/>
      <dgm:t>
        <a:bodyPr/>
        <a:lstStyle/>
        <a:p>
          <a:endParaRPr lang="en-US"/>
        </a:p>
      </dgm:t>
    </dgm:pt>
    <dgm:pt modelId="{A5059270-E250-49F3-A4D3-6A63F228D761}">
      <dgm:prSet/>
      <dgm:spPr/>
      <dgm:t>
        <a:bodyPr/>
        <a:lstStyle/>
        <a:p>
          <a:pPr>
            <a:defRPr cap="all"/>
          </a:pPr>
          <a:r>
            <a:rPr lang="en-GB"/>
            <a:t>Environmental scanning</a:t>
          </a:r>
          <a:endParaRPr lang="en-US"/>
        </a:p>
      </dgm:t>
    </dgm:pt>
    <dgm:pt modelId="{5E0478F9-661A-4E3F-9479-409F4F6E99BA}" type="parTrans" cxnId="{70022AB4-3B9D-4CD5-B7BC-D0370B396205}">
      <dgm:prSet/>
      <dgm:spPr/>
      <dgm:t>
        <a:bodyPr/>
        <a:lstStyle/>
        <a:p>
          <a:endParaRPr lang="en-US"/>
        </a:p>
      </dgm:t>
    </dgm:pt>
    <dgm:pt modelId="{2596FC80-E458-4774-A5A9-A2A71DF612C4}" type="sibTrans" cxnId="{70022AB4-3B9D-4CD5-B7BC-D0370B396205}">
      <dgm:prSet/>
      <dgm:spPr/>
      <dgm:t>
        <a:bodyPr/>
        <a:lstStyle/>
        <a:p>
          <a:endParaRPr lang="en-US"/>
        </a:p>
      </dgm:t>
    </dgm:pt>
    <dgm:pt modelId="{6061F35C-3872-4B4C-9BB8-457B7C47558E}">
      <dgm:prSet/>
      <dgm:spPr/>
      <dgm:t>
        <a:bodyPr/>
        <a:lstStyle/>
        <a:p>
          <a:pPr>
            <a:defRPr cap="all"/>
          </a:pPr>
          <a:r>
            <a:rPr lang="en-GB"/>
            <a:t>Updating of procedures</a:t>
          </a:r>
          <a:endParaRPr lang="en-US"/>
        </a:p>
      </dgm:t>
    </dgm:pt>
    <dgm:pt modelId="{9F7CB213-4BC3-4986-A8F6-3889CA317975}" type="parTrans" cxnId="{0873AFC2-FD39-4D72-BE74-1FFC8EF53BA8}">
      <dgm:prSet/>
      <dgm:spPr/>
      <dgm:t>
        <a:bodyPr/>
        <a:lstStyle/>
        <a:p>
          <a:endParaRPr lang="en-US"/>
        </a:p>
      </dgm:t>
    </dgm:pt>
    <dgm:pt modelId="{5A5C42FA-AA48-4601-A087-65C286CFC18D}" type="sibTrans" cxnId="{0873AFC2-FD39-4D72-BE74-1FFC8EF53BA8}">
      <dgm:prSet/>
      <dgm:spPr/>
      <dgm:t>
        <a:bodyPr/>
        <a:lstStyle/>
        <a:p>
          <a:endParaRPr lang="en-US"/>
        </a:p>
      </dgm:t>
    </dgm:pt>
    <dgm:pt modelId="{05D2D5A9-0904-4DF3-93AD-D5C863EFC338}">
      <dgm:prSet/>
      <dgm:spPr/>
      <dgm:t>
        <a:bodyPr/>
        <a:lstStyle/>
        <a:p>
          <a:pPr>
            <a:defRPr cap="all"/>
          </a:pPr>
          <a:r>
            <a:rPr lang="en-GB"/>
            <a:t>Maintain security</a:t>
          </a:r>
          <a:endParaRPr lang="en-US"/>
        </a:p>
      </dgm:t>
    </dgm:pt>
    <dgm:pt modelId="{EFAE4D28-7412-46AD-8A0D-29241327664C}" type="parTrans" cxnId="{E34C7268-1B37-437D-9EE0-1CCFC2BC90E0}">
      <dgm:prSet/>
      <dgm:spPr/>
      <dgm:t>
        <a:bodyPr/>
        <a:lstStyle/>
        <a:p>
          <a:endParaRPr lang="en-US"/>
        </a:p>
      </dgm:t>
    </dgm:pt>
    <dgm:pt modelId="{20C107B5-1250-438E-9740-7C4E04B47CE8}" type="sibTrans" cxnId="{E34C7268-1B37-437D-9EE0-1CCFC2BC90E0}">
      <dgm:prSet/>
      <dgm:spPr/>
      <dgm:t>
        <a:bodyPr/>
        <a:lstStyle/>
        <a:p>
          <a:endParaRPr lang="en-US"/>
        </a:p>
      </dgm:t>
    </dgm:pt>
    <dgm:pt modelId="{FD7FD985-64F0-48C5-A021-36501B672694}">
      <dgm:prSet/>
      <dgm:spPr/>
      <dgm:t>
        <a:bodyPr/>
        <a:lstStyle/>
        <a:p>
          <a:pPr>
            <a:defRPr cap="all"/>
          </a:pPr>
          <a:r>
            <a:rPr lang="en-GB"/>
            <a:t>Maintain culture</a:t>
          </a:r>
          <a:endParaRPr lang="en-US"/>
        </a:p>
      </dgm:t>
    </dgm:pt>
    <dgm:pt modelId="{C8CF709B-6C94-4415-A655-DEC825596293}" type="parTrans" cxnId="{91645FEE-5EDF-417D-86E4-476665B2EF77}">
      <dgm:prSet/>
      <dgm:spPr/>
      <dgm:t>
        <a:bodyPr/>
        <a:lstStyle/>
        <a:p>
          <a:endParaRPr lang="en-US"/>
        </a:p>
      </dgm:t>
    </dgm:pt>
    <dgm:pt modelId="{DEF476A7-90B9-437A-942E-6C9D55271CA9}" type="sibTrans" cxnId="{91645FEE-5EDF-417D-86E4-476665B2EF77}">
      <dgm:prSet/>
      <dgm:spPr/>
      <dgm:t>
        <a:bodyPr/>
        <a:lstStyle/>
        <a:p>
          <a:endParaRPr lang="en-US"/>
        </a:p>
      </dgm:t>
    </dgm:pt>
    <dgm:pt modelId="{EF9F4294-D45B-4BB7-B248-2E87D80906CD}">
      <dgm:prSet/>
      <dgm:spPr/>
      <dgm:t>
        <a:bodyPr/>
        <a:lstStyle/>
        <a:p>
          <a:pPr>
            <a:defRPr cap="all"/>
          </a:pPr>
          <a:r>
            <a:rPr lang="en-GB"/>
            <a:t>Maintain procedures</a:t>
          </a:r>
          <a:endParaRPr lang="en-US"/>
        </a:p>
      </dgm:t>
    </dgm:pt>
    <dgm:pt modelId="{986F828F-1088-46E8-B5DC-67BFC5D920B7}" type="parTrans" cxnId="{23B773CD-5198-4E7F-9220-ABD16DEB0ED3}">
      <dgm:prSet/>
      <dgm:spPr/>
      <dgm:t>
        <a:bodyPr/>
        <a:lstStyle/>
        <a:p>
          <a:endParaRPr lang="en-US"/>
        </a:p>
      </dgm:t>
    </dgm:pt>
    <dgm:pt modelId="{FEDF3944-3E8F-45D8-8C34-8E213C7B7D0D}" type="sibTrans" cxnId="{23B773CD-5198-4E7F-9220-ABD16DEB0ED3}">
      <dgm:prSet/>
      <dgm:spPr/>
      <dgm:t>
        <a:bodyPr/>
        <a:lstStyle/>
        <a:p>
          <a:endParaRPr lang="en-US"/>
        </a:p>
      </dgm:t>
    </dgm:pt>
    <dgm:pt modelId="{42ED1DA3-4D58-405B-82FA-ED32B721C106}">
      <dgm:prSet/>
      <dgm:spPr/>
      <dgm:t>
        <a:bodyPr/>
        <a:lstStyle/>
        <a:p>
          <a:pPr>
            <a:defRPr cap="all"/>
          </a:pPr>
          <a:r>
            <a:rPr lang="en-GB"/>
            <a:t>KYC and educate client</a:t>
          </a:r>
          <a:endParaRPr lang="en-US"/>
        </a:p>
      </dgm:t>
    </dgm:pt>
    <dgm:pt modelId="{06AEFF5E-B7C0-45A5-B890-C93D7F6E72A9}" type="parTrans" cxnId="{814D6C91-C925-473B-B492-2990263CA902}">
      <dgm:prSet/>
      <dgm:spPr/>
      <dgm:t>
        <a:bodyPr/>
        <a:lstStyle/>
        <a:p>
          <a:endParaRPr lang="en-US"/>
        </a:p>
      </dgm:t>
    </dgm:pt>
    <dgm:pt modelId="{29506416-7DF7-42E4-BFE7-34108F630A1A}" type="sibTrans" cxnId="{814D6C91-C925-473B-B492-2990263CA902}">
      <dgm:prSet/>
      <dgm:spPr/>
      <dgm:t>
        <a:bodyPr/>
        <a:lstStyle/>
        <a:p>
          <a:endParaRPr lang="en-US"/>
        </a:p>
      </dgm:t>
    </dgm:pt>
    <dgm:pt modelId="{73E7E496-EA30-4D90-B657-7665A06A78BB}" type="pres">
      <dgm:prSet presAssocID="{EF83399A-8ADE-43FB-A6AC-8E249AC6FB1B}" presName="root" presStyleCnt="0">
        <dgm:presLayoutVars>
          <dgm:dir/>
          <dgm:resizeHandles val="exact"/>
        </dgm:presLayoutVars>
      </dgm:prSet>
      <dgm:spPr/>
    </dgm:pt>
    <dgm:pt modelId="{6FEA8105-8596-41F2-95A1-89F849555D23}" type="pres">
      <dgm:prSet presAssocID="{F142266D-9A6C-466A-B9C0-124BAA69850B}" presName="compNode" presStyleCnt="0"/>
      <dgm:spPr/>
    </dgm:pt>
    <dgm:pt modelId="{08C4CC43-C416-4E68-ABCE-439EBFCF04BE}" type="pres">
      <dgm:prSet presAssocID="{F142266D-9A6C-466A-B9C0-124BAA69850B}" presName="iconBgRect" presStyleLbl="bgShp" presStyleIdx="0" presStyleCnt="7"/>
      <dgm:spPr/>
    </dgm:pt>
    <dgm:pt modelId="{E1F43506-40B1-4396-9FFB-F0F4FFF50AB5}" type="pres">
      <dgm:prSet presAssocID="{F142266D-9A6C-466A-B9C0-124BAA69850B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Caption"/>
        </a:ext>
      </dgm:extLst>
    </dgm:pt>
    <dgm:pt modelId="{370004C6-D7C1-4A1D-A76C-310DDD3026DF}" type="pres">
      <dgm:prSet presAssocID="{F142266D-9A6C-466A-B9C0-124BAA69850B}" presName="spaceRect" presStyleCnt="0"/>
      <dgm:spPr/>
    </dgm:pt>
    <dgm:pt modelId="{F372B291-E407-4CA6-ABA0-C718A3A58B2C}" type="pres">
      <dgm:prSet presAssocID="{F142266D-9A6C-466A-B9C0-124BAA69850B}" presName="textRect" presStyleLbl="revTx" presStyleIdx="0" presStyleCnt="7">
        <dgm:presLayoutVars>
          <dgm:chMax val="1"/>
          <dgm:chPref val="1"/>
        </dgm:presLayoutVars>
      </dgm:prSet>
      <dgm:spPr/>
    </dgm:pt>
    <dgm:pt modelId="{937B48E4-8140-4B8B-9C96-63BD80E71180}" type="pres">
      <dgm:prSet presAssocID="{AF514BBF-828D-4745-A772-9432A70B8314}" presName="sibTrans" presStyleCnt="0"/>
      <dgm:spPr/>
    </dgm:pt>
    <dgm:pt modelId="{EED4D446-52F7-4EA3-AC8F-CA8F9966DEF6}" type="pres">
      <dgm:prSet presAssocID="{A5059270-E250-49F3-A4D3-6A63F228D761}" presName="compNode" presStyleCnt="0"/>
      <dgm:spPr/>
    </dgm:pt>
    <dgm:pt modelId="{D05204E7-0867-42E0-99E2-88249DCD1345}" type="pres">
      <dgm:prSet presAssocID="{A5059270-E250-49F3-A4D3-6A63F228D761}" presName="iconBgRect" presStyleLbl="bgShp" presStyleIdx="1" presStyleCnt="7"/>
      <dgm:spPr/>
    </dgm:pt>
    <dgm:pt modelId="{88491900-416D-4F5D-8EB1-B34E80DBBD67}" type="pres">
      <dgm:prSet presAssocID="{A5059270-E250-49F3-A4D3-6A63F228D761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print"/>
        </a:ext>
      </dgm:extLst>
    </dgm:pt>
    <dgm:pt modelId="{76FC1B29-03CC-44E1-B039-C4910B985245}" type="pres">
      <dgm:prSet presAssocID="{A5059270-E250-49F3-A4D3-6A63F228D761}" presName="spaceRect" presStyleCnt="0"/>
      <dgm:spPr/>
    </dgm:pt>
    <dgm:pt modelId="{BB7EC2E5-144D-41EF-BCDA-FB6E065DBDE5}" type="pres">
      <dgm:prSet presAssocID="{A5059270-E250-49F3-A4D3-6A63F228D761}" presName="textRect" presStyleLbl="revTx" presStyleIdx="1" presStyleCnt="7">
        <dgm:presLayoutVars>
          <dgm:chMax val="1"/>
          <dgm:chPref val="1"/>
        </dgm:presLayoutVars>
      </dgm:prSet>
      <dgm:spPr/>
    </dgm:pt>
    <dgm:pt modelId="{E9DF2C9D-5E65-42D9-8F1B-4F0DE9884248}" type="pres">
      <dgm:prSet presAssocID="{2596FC80-E458-4774-A5A9-A2A71DF612C4}" presName="sibTrans" presStyleCnt="0"/>
      <dgm:spPr/>
    </dgm:pt>
    <dgm:pt modelId="{F77A8317-3926-4B35-86BD-CAECE20BC027}" type="pres">
      <dgm:prSet presAssocID="{6061F35C-3872-4B4C-9BB8-457B7C47558E}" presName="compNode" presStyleCnt="0"/>
      <dgm:spPr/>
    </dgm:pt>
    <dgm:pt modelId="{53C7B6BC-3FA8-4CDB-8872-573C62193DD4}" type="pres">
      <dgm:prSet presAssocID="{6061F35C-3872-4B4C-9BB8-457B7C47558E}" presName="iconBgRect" presStyleLbl="bgShp" presStyleIdx="2" presStyleCnt="7"/>
      <dgm:spPr/>
    </dgm:pt>
    <dgm:pt modelId="{4580463E-4507-4C83-BC70-628FB9AF6CDA}" type="pres">
      <dgm:prSet presAssocID="{6061F35C-3872-4B4C-9BB8-457B7C47558E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ploy"/>
        </a:ext>
      </dgm:extLst>
    </dgm:pt>
    <dgm:pt modelId="{F33298A4-62B3-47C2-A8BF-A5A167538E88}" type="pres">
      <dgm:prSet presAssocID="{6061F35C-3872-4B4C-9BB8-457B7C47558E}" presName="spaceRect" presStyleCnt="0"/>
      <dgm:spPr/>
    </dgm:pt>
    <dgm:pt modelId="{058B2D7F-86D3-4BE6-B4C7-2E452EF8C8D3}" type="pres">
      <dgm:prSet presAssocID="{6061F35C-3872-4B4C-9BB8-457B7C47558E}" presName="textRect" presStyleLbl="revTx" presStyleIdx="2" presStyleCnt="7">
        <dgm:presLayoutVars>
          <dgm:chMax val="1"/>
          <dgm:chPref val="1"/>
        </dgm:presLayoutVars>
      </dgm:prSet>
      <dgm:spPr/>
    </dgm:pt>
    <dgm:pt modelId="{F1BB993D-E38E-4447-98C9-7B5A5CD91D36}" type="pres">
      <dgm:prSet presAssocID="{5A5C42FA-AA48-4601-A087-65C286CFC18D}" presName="sibTrans" presStyleCnt="0"/>
      <dgm:spPr/>
    </dgm:pt>
    <dgm:pt modelId="{BDB9CE16-15D4-4F79-ACA7-34B1E0953815}" type="pres">
      <dgm:prSet presAssocID="{05D2D5A9-0904-4DF3-93AD-D5C863EFC338}" presName="compNode" presStyleCnt="0"/>
      <dgm:spPr/>
    </dgm:pt>
    <dgm:pt modelId="{DEC2256C-111A-4548-B70F-5CA2411B6C5B}" type="pres">
      <dgm:prSet presAssocID="{05D2D5A9-0904-4DF3-93AD-D5C863EFC338}" presName="iconBgRect" presStyleLbl="bgShp" presStyleIdx="3" presStyleCnt="7"/>
      <dgm:spPr/>
    </dgm:pt>
    <dgm:pt modelId="{AAB6C034-2A4A-49F3-8307-79BFA4DF4F3C}" type="pres">
      <dgm:prSet presAssocID="{05D2D5A9-0904-4DF3-93AD-D5C863EFC338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 Secure"/>
        </a:ext>
      </dgm:extLst>
    </dgm:pt>
    <dgm:pt modelId="{3D86CC81-1DC3-40C2-98B7-553EC2E39140}" type="pres">
      <dgm:prSet presAssocID="{05D2D5A9-0904-4DF3-93AD-D5C863EFC338}" presName="spaceRect" presStyleCnt="0"/>
      <dgm:spPr/>
    </dgm:pt>
    <dgm:pt modelId="{F2A7B8F7-471F-4278-886D-4D93248A8956}" type="pres">
      <dgm:prSet presAssocID="{05D2D5A9-0904-4DF3-93AD-D5C863EFC338}" presName="textRect" presStyleLbl="revTx" presStyleIdx="3" presStyleCnt="7">
        <dgm:presLayoutVars>
          <dgm:chMax val="1"/>
          <dgm:chPref val="1"/>
        </dgm:presLayoutVars>
      </dgm:prSet>
      <dgm:spPr/>
    </dgm:pt>
    <dgm:pt modelId="{507CAC57-1E48-4CD6-8742-58B0358F74D1}" type="pres">
      <dgm:prSet presAssocID="{20C107B5-1250-438E-9740-7C4E04B47CE8}" presName="sibTrans" presStyleCnt="0"/>
      <dgm:spPr/>
    </dgm:pt>
    <dgm:pt modelId="{C7D0D207-1BDA-4C10-9EB2-1F83CC0BC25E}" type="pres">
      <dgm:prSet presAssocID="{FD7FD985-64F0-48C5-A021-36501B672694}" presName="compNode" presStyleCnt="0"/>
      <dgm:spPr/>
    </dgm:pt>
    <dgm:pt modelId="{C2ABE8CE-C9B0-4E84-98E4-158537351625}" type="pres">
      <dgm:prSet presAssocID="{FD7FD985-64F0-48C5-A021-36501B672694}" presName="iconBgRect" presStyleLbl="bgShp" presStyleIdx="4" presStyleCnt="7"/>
      <dgm:spPr/>
    </dgm:pt>
    <dgm:pt modelId="{6B1FAA6F-0601-4EEE-914C-A7F8A3F6D5C1}" type="pres">
      <dgm:prSet presAssocID="{FD7FD985-64F0-48C5-A021-36501B672694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eet"/>
        </a:ext>
      </dgm:extLst>
    </dgm:pt>
    <dgm:pt modelId="{44D1A46D-60EA-4585-AD1F-037C137D7581}" type="pres">
      <dgm:prSet presAssocID="{FD7FD985-64F0-48C5-A021-36501B672694}" presName="spaceRect" presStyleCnt="0"/>
      <dgm:spPr/>
    </dgm:pt>
    <dgm:pt modelId="{CB8C30BB-4975-4333-BE19-9736427D21CA}" type="pres">
      <dgm:prSet presAssocID="{FD7FD985-64F0-48C5-A021-36501B672694}" presName="textRect" presStyleLbl="revTx" presStyleIdx="4" presStyleCnt="7">
        <dgm:presLayoutVars>
          <dgm:chMax val="1"/>
          <dgm:chPref val="1"/>
        </dgm:presLayoutVars>
      </dgm:prSet>
      <dgm:spPr/>
    </dgm:pt>
    <dgm:pt modelId="{8B7145E7-7BAC-4E10-97FF-3A26550CC633}" type="pres">
      <dgm:prSet presAssocID="{DEF476A7-90B9-437A-942E-6C9D55271CA9}" presName="sibTrans" presStyleCnt="0"/>
      <dgm:spPr/>
    </dgm:pt>
    <dgm:pt modelId="{F5550D53-0687-46DD-B5F4-3D63647723E9}" type="pres">
      <dgm:prSet presAssocID="{EF9F4294-D45B-4BB7-B248-2E87D80906CD}" presName="compNode" presStyleCnt="0"/>
      <dgm:spPr/>
    </dgm:pt>
    <dgm:pt modelId="{0D8C0CB8-FAD9-4AB8-A2E7-52405BA450AE}" type="pres">
      <dgm:prSet presAssocID="{EF9F4294-D45B-4BB7-B248-2E87D80906CD}" presName="iconBgRect" presStyleLbl="bgShp" presStyleIdx="5" presStyleCnt="7"/>
      <dgm:spPr/>
    </dgm:pt>
    <dgm:pt modelId="{1398D389-3043-4D62-8F7C-02370EA79EBE}" type="pres">
      <dgm:prSet presAssocID="{EF9F4294-D45B-4BB7-B248-2E87D80906CD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567F23D-20E3-4816-B421-BCEAC406762E}" type="pres">
      <dgm:prSet presAssocID="{EF9F4294-D45B-4BB7-B248-2E87D80906CD}" presName="spaceRect" presStyleCnt="0"/>
      <dgm:spPr/>
    </dgm:pt>
    <dgm:pt modelId="{EE71B56E-6C36-4850-8BF5-D4E9EC7EBB1C}" type="pres">
      <dgm:prSet presAssocID="{EF9F4294-D45B-4BB7-B248-2E87D80906CD}" presName="textRect" presStyleLbl="revTx" presStyleIdx="5" presStyleCnt="7">
        <dgm:presLayoutVars>
          <dgm:chMax val="1"/>
          <dgm:chPref val="1"/>
        </dgm:presLayoutVars>
      </dgm:prSet>
      <dgm:spPr/>
    </dgm:pt>
    <dgm:pt modelId="{2CC47985-394E-4594-921E-B5E8507DEE3E}" type="pres">
      <dgm:prSet presAssocID="{FEDF3944-3E8F-45D8-8C34-8E213C7B7D0D}" presName="sibTrans" presStyleCnt="0"/>
      <dgm:spPr/>
    </dgm:pt>
    <dgm:pt modelId="{F494942B-0707-4B5F-AA2D-218431A44498}" type="pres">
      <dgm:prSet presAssocID="{42ED1DA3-4D58-405B-82FA-ED32B721C106}" presName="compNode" presStyleCnt="0"/>
      <dgm:spPr/>
    </dgm:pt>
    <dgm:pt modelId="{6932A306-4EDF-4FD3-82ED-9AF16F7176DB}" type="pres">
      <dgm:prSet presAssocID="{42ED1DA3-4D58-405B-82FA-ED32B721C106}" presName="iconBgRect" presStyleLbl="bgShp" presStyleIdx="6" presStyleCnt="7"/>
      <dgm:spPr/>
    </dgm:pt>
    <dgm:pt modelId="{F7A839AA-19D9-4A1B-A544-0EAECF6E1EDF}" type="pres">
      <dgm:prSet presAssocID="{42ED1DA3-4D58-405B-82FA-ED32B721C106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ducation"/>
        </a:ext>
      </dgm:extLst>
    </dgm:pt>
    <dgm:pt modelId="{A84526D5-FF9F-482E-9152-1F06B93B74C1}" type="pres">
      <dgm:prSet presAssocID="{42ED1DA3-4D58-405B-82FA-ED32B721C106}" presName="spaceRect" presStyleCnt="0"/>
      <dgm:spPr/>
    </dgm:pt>
    <dgm:pt modelId="{74F0CC68-948D-43D1-8B92-7634532C182D}" type="pres">
      <dgm:prSet presAssocID="{42ED1DA3-4D58-405B-82FA-ED32B721C106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8ECC6512-987C-4B6C-AE59-015494C68AE8}" type="presOf" srcId="{A5059270-E250-49F3-A4D3-6A63F228D761}" destId="{BB7EC2E5-144D-41EF-BCDA-FB6E065DBDE5}" srcOrd="0" destOrd="0" presId="urn:microsoft.com/office/officeart/2018/5/layout/IconCircleLabelList"/>
    <dgm:cxn modelId="{ABDDD126-0EBC-43A4-9FFE-303A36BD4532}" type="presOf" srcId="{05D2D5A9-0904-4DF3-93AD-D5C863EFC338}" destId="{F2A7B8F7-471F-4278-886D-4D93248A8956}" srcOrd="0" destOrd="0" presId="urn:microsoft.com/office/officeart/2018/5/layout/IconCircleLabelList"/>
    <dgm:cxn modelId="{2A9D022E-A45B-4223-AF95-907418CA0352}" type="presOf" srcId="{6061F35C-3872-4B4C-9BB8-457B7C47558E}" destId="{058B2D7F-86D3-4BE6-B4C7-2E452EF8C8D3}" srcOrd="0" destOrd="0" presId="urn:microsoft.com/office/officeart/2018/5/layout/IconCircleLabelList"/>
    <dgm:cxn modelId="{E34C7268-1B37-437D-9EE0-1CCFC2BC90E0}" srcId="{EF83399A-8ADE-43FB-A6AC-8E249AC6FB1B}" destId="{05D2D5A9-0904-4DF3-93AD-D5C863EFC338}" srcOrd="3" destOrd="0" parTransId="{EFAE4D28-7412-46AD-8A0D-29241327664C}" sibTransId="{20C107B5-1250-438E-9740-7C4E04B47CE8}"/>
    <dgm:cxn modelId="{8CD59E8E-C387-4737-AF97-75AF298EC8A5}" type="presOf" srcId="{FD7FD985-64F0-48C5-A021-36501B672694}" destId="{CB8C30BB-4975-4333-BE19-9736427D21CA}" srcOrd="0" destOrd="0" presId="urn:microsoft.com/office/officeart/2018/5/layout/IconCircleLabelList"/>
    <dgm:cxn modelId="{814D6C91-C925-473B-B492-2990263CA902}" srcId="{EF83399A-8ADE-43FB-A6AC-8E249AC6FB1B}" destId="{42ED1DA3-4D58-405B-82FA-ED32B721C106}" srcOrd="6" destOrd="0" parTransId="{06AEFF5E-B7C0-45A5-B890-C93D7F6E72A9}" sibTransId="{29506416-7DF7-42E4-BFE7-34108F630A1A}"/>
    <dgm:cxn modelId="{FC9DD196-988A-4437-9CAB-5D65B802CE6F}" type="presOf" srcId="{42ED1DA3-4D58-405B-82FA-ED32B721C106}" destId="{74F0CC68-948D-43D1-8B92-7634532C182D}" srcOrd="0" destOrd="0" presId="urn:microsoft.com/office/officeart/2018/5/layout/IconCircleLabelList"/>
    <dgm:cxn modelId="{EBD8CE9C-241D-4EA8-8711-2E3A65D25933}" type="presOf" srcId="{F142266D-9A6C-466A-B9C0-124BAA69850B}" destId="{F372B291-E407-4CA6-ABA0-C718A3A58B2C}" srcOrd="0" destOrd="0" presId="urn:microsoft.com/office/officeart/2018/5/layout/IconCircleLabelList"/>
    <dgm:cxn modelId="{30BE34B3-9FDC-44DA-A73E-E755E28668AA}" srcId="{EF83399A-8ADE-43FB-A6AC-8E249AC6FB1B}" destId="{F142266D-9A6C-466A-B9C0-124BAA69850B}" srcOrd="0" destOrd="0" parTransId="{DA5D56FF-33F5-42E4-92C2-F52A5983618E}" sibTransId="{AF514BBF-828D-4745-A772-9432A70B8314}"/>
    <dgm:cxn modelId="{70022AB4-3B9D-4CD5-B7BC-D0370B396205}" srcId="{EF83399A-8ADE-43FB-A6AC-8E249AC6FB1B}" destId="{A5059270-E250-49F3-A4D3-6A63F228D761}" srcOrd="1" destOrd="0" parTransId="{5E0478F9-661A-4E3F-9479-409F4F6E99BA}" sibTransId="{2596FC80-E458-4774-A5A9-A2A71DF612C4}"/>
    <dgm:cxn modelId="{0873AFC2-FD39-4D72-BE74-1FFC8EF53BA8}" srcId="{EF83399A-8ADE-43FB-A6AC-8E249AC6FB1B}" destId="{6061F35C-3872-4B4C-9BB8-457B7C47558E}" srcOrd="2" destOrd="0" parTransId="{9F7CB213-4BC3-4986-A8F6-3889CA317975}" sibTransId="{5A5C42FA-AA48-4601-A087-65C286CFC18D}"/>
    <dgm:cxn modelId="{23B773CD-5198-4E7F-9220-ABD16DEB0ED3}" srcId="{EF83399A-8ADE-43FB-A6AC-8E249AC6FB1B}" destId="{EF9F4294-D45B-4BB7-B248-2E87D80906CD}" srcOrd="5" destOrd="0" parTransId="{986F828F-1088-46E8-B5DC-67BFC5D920B7}" sibTransId="{FEDF3944-3E8F-45D8-8C34-8E213C7B7D0D}"/>
    <dgm:cxn modelId="{008C32D6-3573-412F-917E-12AA105E1BA7}" type="presOf" srcId="{EF9F4294-D45B-4BB7-B248-2E87D80906CD}" destId="{EE71B56E-6C36-4850-8BF5-D4E9EC7EBB1C}" srcOrd="0" destOrd="0" presId="urn:microsoft.com/office/officeart/2018/5/layout/IconCircleLabelList"/>
    <dgm:cxn modelId="{1B5F77E4-53B3-4C86-8108-4FE0B031D64B}" type="presOf" srcId="{EF83399A-8ADE-43FB-A6AC-8E249AC6FB1B}" destId="{73E7E496-EA30-4D90-B657-7665A06A78BB}" srcOrd="0" destOrd="0" presId="urn:microsoft.com/office/officeart/2018/5/layout/IconCircleLabelList"/>
    <dgm:cxn modelId="{91645FEE-5EDF-417D-86E4-476665B2EF77}" srcId="{EF83399A-8ADE-43FB-A6AC-8E249AC6FB1B}" destId="{FD7FD985-64F0-48C5-A021-36501B672694}" srcOrd="4" destOrd="0" parTransId="{C8CF709B-6C94-4415-A655-DEC825596293}" sibTransId="{DEF476A7-90B9-437A-942E-6C9D55271CA9}"/>
    <dgm:cxn modelId="{F15004CD-2B2E-4794-9C6A-FB33E49B1202}" type="presParOf" srcId="{73E7E496-EA30-4D90-B657-7665A06A78BB}" destId="{6FEA8105-8596-41F2-95A1-89F849555D23}" srcOrd="0" destOrd="0" presId="urn:microsoft.com/office/officeart/2018/5/layout/IconCircleLabelList"/>
    <dgm:cxn modelId="{7966DC00-6B81-460E-9E02-4E4ED49A1EDB}" type="presParOf" srcId="{6FEA8105-8596-41F2-95A1-89F849555D23}" destId="{08C4CC43-C416-4E68-ABCE-439EBFCF04BE}" srcOrd="0" destOrd="0" presId="urn:microsoft.com/office/officeart/2018/5/layout/IconCircleLabelList"/>
    <dgm:cxn modelId="{FE540C73-A3BB-4966-AF8C-3D71B7236C6C}" type="presParOf" srcId="{6FEA8105-8596-41F2-95A1-89F849555D23}" destId="{E1F43506-40B1-4396-9FFB-F0F4FFF50AB5}" srcOrd="1" destOrd="0" presId="urn:microsoft.com/office/officeart/2018/5/layout/IconCircleLabelList"/>
    <dgm:cxn modelId="{5FC39C76-BCEA-4A05-9520-90C8069BC26A}" type="presParOf" srcId="{6FEA8105-8596-41F2-95A1-89F849555D23}" destId="{370004C6-D7C1-4A1D-A76C-310DDD3026DF}" srcOrd="2" destOrd="0" presId="urn:microsoft.com/office/officeart/2018/5/layout/IconCircleLabelList"/>
    <dgm:cxn modelId="{CF283199-A65B-4846-BEB5-54ECA56D843B}" type="presParOf" srcId="{6FEA8105-8596-41F2-95A1-89F849555D23}" destId="{F372B291-E407-4CA6-ABA0-C718A3A58B2C}" srcOrd="3" destOrd="0" presId="urn:microsoft.com/office/officeart/2018/5/layout/IconCircleLabelList"/>
    <dgm:cxn modelId="{468EE8BA-785A-4E70-AF3F-7510BC33A194}" type="presParOf" srcId="{73E7E496-EA30-4D90-B657-7665A06A78BB}" destId="{937B48E4-8140-4B8B-9C96-63BD80E71180}" srcOrd="1" destOrd="0" presId="urn:microsoft.com/office/officeart/2018/5/layout/IconCircleLabelList"/>
    <dgm:cxn modelId="{ACE2B187-4BFD-419E-BCD9-781BC8C6482E}" type="presParOf" srcId="{73E7E496-EA30-4D90-B657-7665A06A78BB}" destId="{EED4D446-52F7-4EA3-AC8F-CA8F9966DEF6}" srcOrd="2" destOrd="0" presId="urn:microsoft.com/office/officeart/2018/5/layout/IconCircleLabelList"/>
    <dgm:cxn modelId="{3E924AA6-4B24-4A00-99EB-4E6FDCE69438}" type="presParOf" srcId="{EED4D446-52F7-4EA3-AC8F-CA8F9966DEF6}" destId="{D05204E7-0867-42E0-99E2-88249DCD1345}" srcOrd="0" destOrd="0" presId="urn:microsoft.com/office/officeart/2018/5/layout/IconCircleLabelList"/>
    <dgm:cxn modelId="{61734C03-A983-4770-B869-81B769C8037A}" type="presParOf" srcId="{EED4D446-52F7-4EA3-AC8F-CA8F9966DEF6}" destId="{88491900-416D-4F5D-8EB1-B34E80DBBD67}" srcOrd="1" destOrd="0" presId="urn:microsoft.com/office/officeart/2018/5/layout/IconCircleLabelList"/>
    <dgm:cxn modelId="{D51A023F-CB26-41F7-9567-FC69653A4899}" type="presParOf" srcId="{EED4D446-52F7-4EA3-AC8F-CA8F9966DEF6}" destId="{76FC1B29-03CC-44E1-B039-C4910B985245}" srcOrd="2" destOrd="0" presId="urn:microsoft.com/office/officeart/2018/5/layout/IconCircleLabelList"/>
    <dgm:cxn modelId="{11375D10-7271-46BE-88E2-AA3412CC17E3}" type="presParOf" srcId="{EED4D446-52F7-4EA3-AC8F-CA8F9966DEF6}" destId="{BB7EC2E5-144D-41EF-BCDA-FB6E065DBDE5}" srcOrd="3" destOrd="0" presId="urn:microsoft.com/office/officeart/2018/5/layout/IconCircleLabelList"/>
    <dgm:cxn modelId="{05CE947F-61CC-49B1-B76E-6D89E53014AA}" type="presParOf" srcId="{73E7E496-EA30-4D90-B657-7665A06A78BB}" destId="{E9DF2C9D-5E65-42D9-8F1B-4F0DE9884248}" srcOrd="3" destOrd="0" presId="urn:microsoft.com/office/officeart/2018/5/layout/IconCircleLabelList"/>
    <dgm:cxn modelId="{6A4E5D12-80AC-4956-952B-75A2180937A6}" type="presParOf" srcId="{73E7E496-EA30-4D90-B657-7665A06A78BB}" destId="{F77A8317-3926-4B35-86BD-CAECE20BC027}" srcOrd="4" destOrd="0" presId="urn:microsoft.com/office/officeart/2018/5/layout/IconCircleLabelList"/>
    <dgm:cxn modelId="{3DA05546-DEB4-4040-9FE3-4F14525E8FCD}" type="presParOf" srcId="{F77A8317-3926-4B35-86BD-CAECE20BC027}" destId="{53C7B6BC-3FA8-4CDB-8872-573C62193DD4}" srcOrd="0" destOrd="0" presId="urn:microsoft.com/office/officeart/2018/5/layout/IconCircleLabelList"/>
    <dgm:cxn modelId="{FE46E44F-AC39-4CEA-B93D-2BE24D6A1CFE}" type="presParOf" srcId="{F77A8317-3926-4B35-86BD-CAECE20BC027}" destId="{4580463E-4507-4C83-BC70-628FB9AF6CDA}" srcOrd="1" destOrd="0" presId="urn:microsoft.com/office/officeart/2018/5/layout/IconCircleLabelList"/>
    <dgm:cxn modelId="{747F8AF7-32BD-42E9-8BF3-4FBBB0555445}" type="presParOf" srcId="{F77A8317-3926-4B35-86BD-CAECE20BC027}" destId="{F33298A4-62B3-47C2-A8BF-A5A167538E88}" srcOrd="2" destOrd="0" presId="urn:microsoft.com/office/officeart/2018/5/layout/IconCircleLabelList"/>
    <dgm:cxn modelId="{1A1571D7-26A6-4AB8-9243-AC51513EC910}" type="presParOf" srcId="{F77A8317-3926-4B35-86BD-CAECE20BC027}" destId="{058B2D7F-86D3-4BE6-B4C7-2E452EF8C8D3}" srcOrd="3" destOrd="0" presId="urn:microsoft.com/office/officeart/2018/5/layout/IconCircleLabelList"/>
    <dgm:cxn modelId="{C3C629A2-1608-4CCD-B7C6-87F14A9FD943}" type="presParOf" srcId="{73E7E496-EA30-4D90-B657-7665A06A78BB}" destId="{F1BB993D-E38E-4447-98C9-7B5A5CD91D36}" srcOrd="5" destOrd="0" presId="urn:microsoft.com/office/officeart/2018/5/layout/IconCircleLabelList"/>
    <dgm:cxn modelId="{0D679CBD-2DA0-4817-A5FD-0E78D9A5EC0A}" type="presParOf" srcId="{73E7E496-EA30-4D90-B657-7665A06A78BB}" destId="{BDB9CE16-15D4-4F79-ACA7-34B1E0953815}" srcOrd="6" destOrd="0" presId="urn:microsoft.com/office/officeart/2018/5/layout/IconCircleLabelList"/>
    <dgm:cxn modelId="{15BD0BB8-CFAF-4C1A-B06B-CD6FE44A1445}" type="presParOf" srcId="{BDB9CE16-15D4-4F79-ACA7-34B1E0953815}" destId="{DEC2256C-111A-4548-B70F-5CA2411B6C5B}" srcOrd="0" destOrd="0" presId="urn:microsoft.com/office/officeart/2018/5/layout/IconCircleLabelList"/>
    <dgm:cxn modelId="{EF60688B-6E37-45E3-B3D6-16386C8EC0ED}" type="presParOf" srcId="{BDB9CE16-15D4-4F79-ACA7-34B1E0953815}" destId="{AAB6C034-2A4A-49F3-8307-79BFA4DF4F3C}" srcOrd="1" destOrd="0" presId="urn:microsoft.com/office/officeart/2018/5/layout/IconCircleLabelList"/>
    <dgm:cxn modelId="{A81B4D79-0473-4A57-AD72-7F6F1E4562D5}" type="presParOf" srcId="{BDB9CE16-15D4-4F79-ACA7-34B1E0953815}" destId="{3D86CC81-1DC3-40C2-98B7-553EC2E39140}" srcOrd="2" destOrd="0" presId="urn:microsoft.com/office/officeart/2018/5/layout/IconCircleLabelList"/>
    <dgm:cxn modelId="{430DA73E-1B09-48A3-A2E0-EB56B806FA75}" type="presParOf" srcId="{BDB9CE16-15D4-4F79-ACA7-34B1E0953815}" destId="{F2A7B8F7-471F-4278-886D-4D93248A8956}" srcOrd="3" destOrd="0" presId="urn:microsoft.com/office/officeart/2018/5/layout/IconCircleLabelList"/>
    <dgm:cxn modelId="{DC143170-6D83-419A-9632-492F477A5BA2}" type="presParOf" srcId="{73E7E496-EA30-4D90-B657-7665A06A78BB}" destId="{507CAC57-1E48-4CD6-8742-58B0358F74D1}" srcOrd="7" destOrd="0" presId="urn:microsoft.com/office/officeart/2018/5/layout/IconCircleLabelList"/>
    <dgm:cxn modelId="{1306F42E-387B-472E-A041-C5A6E154514B}" type="presParOf" srcId="{73E7E496-EA30-4D90-B657-7665A06A78BB}" destId="{C7D0D207-1BDA-4C10-9EB2-1F83CC0BC25E}" srcOrd="8" destOrd="0" presId="urn:microsoft.com/office/officeart/2018/5/layout/IconCircleLabelList"/>
    <dgm:cxn modelId="{5A392ECD-7E08-490D-B91F-DA980A2B028F}" type="presParOf" srcId="{C7D0D207-1BDA-4C10-9EB2-1F83CC0BC25E}" destId="{C2ABE8CE-C9B0-4E84-98E4-158537351625}" srcOrd="0" destOrd="0" presId="urn:microsoft.com/office/officeart/2018/5/layout/IconCircleLabelList"/>
    <dgm:cxn modelId="{6A76A4E7-D47C-41AB-BF56-7DA08473B59D}" type="presParOf" srcId="{C7D0D207-1BDA-4C10-9EB2-1F83CC0BC25E}" destId="{6B1FAA6F-0601-4EEE-914C-A7F8A3F6D5C1}" srcOrd="1" destOrd="0" presId="urn:microsoft.com/office/officeart/2018/5/layout/IconCircleLabelList"/>
    <dgm:cxn modelId="{FC523C5E-5CDD-441B-9541-267EFE5CADCD}" type="presParOf" srcId="{C7D0D207-1BDA-4C10-9EB2-1F83CC0BC25E}" destId="{44D1A46D-60EA-4585-AD1F-037C137D7581}" srcOrd="2" destOrd="0" presId="urn:microsoft.com/office/officeart/2018/5/layout/IconCircleLabelList"/>
    <dgm:cxn modelId="{787E9681-8C20-43EC-8EFF-6932843AADF7}" type="presParOf" srcId="{C7D0D207-1BDA-4C10-9EB2-1F83CC0BC25E}" destId="{CB8C30BB-4975-4333-BE19-9736427D21CA}" srcOrd="3" destOrd="0" presId="urn:microsoft.com/office/officeart/2018/5/layout/IconCircleLabelList"/>
    <dgm:cxn modelId="{2C412337-4004-41EB-81E4-A67665D7AFAF}" type="presParOf" srcId="{73E7E496-EA30-4D90-B657-7665A06A78BB}" destId="{8B7145E7-7BAC-4E10-97FF-3A26550CC633}" srcOrd="9" destOrd="0" presId="urn:microsoft.com/office/officeart/2018/5/layout/IconCircleLabelList"/>
    <dgm:cxn modelId="{498C1F66-EB91-4CC3-B564-E5510FAA116B}" type="presParOf" srcId="{73E7E496-EA30-4D90-B657-7665A06A78BB}" destId="{F5550D53-0687-46DD-B5F4-3D63647723E9}" srcOrd="10" destOrd="0" presId="urn:microsoft.com/office/officeart/2018/5/layout/IconCircleLabelList"/>
    <dgm:cxn modelId="{A44B5FB1-9077-4C0D-B407-5F8360E40235}" type="presParOf" srcId="{F5550D53-0687-46DD-B5F4-3D63647723E9}" destId="{0D8C0CB8-FAD9-4AB8-A2E7-52405BA450AE}" srcOrd="0" destOrd="0" presId="urn:microsoft.com/office/officeart/2018/5/layout/IconCircleLabelList"/>
    <dgm:cxn modelId="{4C15D471-4AD3-489F-8975-930DF8378C5A}" type="presParOf" srcId="{F5550D53-0687-46DD-B5F4-3D63647723E9}" destId="{1398D389-3043-4D62-8F7C-02370EA79EBE}" srcOrd="1" destOrd="0" presId="urn:microsoft.com/office/officeart/2018/5/layout/IconCircleLabelList"/>
    <dgm:cxn modelId="{5048215A-9C59-471A-9028-844B6E91EF89}" type="presParOf" srcId="{F5550D53-0687-46DD-B5F4-3D63647723E9}" destId="{1567F23D-20E3-4816-B421-BCEAC406762E}" srcOrd="2" destOrd="0" presId="urn:microsoft.com/office/officeart/2018/5/layout/IconCircleLabelList"/>
    <dgm:cxn modelId="{BF4A26D7-F1D5-40D9-BCB6-FD64617AC2C6}" type="presParOf" srcId="{F5550D53-0687-46DD-B5F4-3D63647723E9}" destId="{EE71B56E-6C36-4850-8BF5-D4E9EC7EBB1C}" srcOrd="3" destOrd="0" presId="urn:microsoft.com/office/officeart/2018/5/layout/IconCircleLabelList"/>
    <dgm:cxn modelId="{AB1F34C2-F845-4CD2-B2EF-139120D44E2D}" type="presParOf" srcId="{73E7E496-EA30-4D90-B657-7665A06A78BB}" destId="{2CC47985-394E-4594-921E-B5E8507DEE3E}" srcOrd="11" destOrd="0" presId="urn:microsoft.com/office/officeart/2018/5/layout/IconCircleLabelList"/>
    <dgm:cxn modelId="{06AEFF35-92BE-424F-B909-2EC0C6417619}" type="presParOf" srcId="{73E7E496-EA30-4D90-B657-7665A06A78BB}" destId="{F494942B-0707-4B5F-AA2D-218431A44498}" srcOrd="12" destOrd="0" presId="urn:microsoft.com/office/officeart/2018/5/layout/IconCircleLabelList"/>
    <dgm:cxn modelId="{09C8396D-46E3-4E60-BE0A-D0D466F921A5}" type="presParOf" srcId="{F494942B-0707-4B5F-AA2D-218431A44498}" destId="{6932A306-4EDF-4FD3-82ED-9AF16F7176DB}" srcOrd="0" destOrd="0" presId="urn:microsoft.com/office/officeart/2018/5/layout/IconCircleLabelList"/>
    <dgm:cxn modelId="{5617DF6E-ADD7-4D89-8806-4D51319A0BA6}" type="presParOf" srcId="{F494942B-0707-4B5F-AA2D-218431A44498}" destId="{F7A839AA-19D9-4A1B-A544-0EAECF6E1EDF}" srcOrd="1" destOrd="0" presId="urn:microsoft.com/office/officeart/2018/5/layout/IconCircleLabelList"/>
    <dgm:cxn modelId="{C932678F-79DE-485E-86C3-3ED46E6FEF32}" type="presParOf" srcId="{F494942B-0707-4B5F-AA2D-218431A44498}" destId="{A84526D5-FF9F-482E-9152-1F06B93B74C1}" srcOrd="2" destOrd="0" presId="urn:microsoft.com/office/officeart/2018/5/layout/IconCircleLabelList"/>
    <dgm:cxn modelId="{63F62DF3-0637-418D-BF17-61A670120C20}" type="presParOf" srcId="{F494942B-0707-4B5F-AA2D-218431A44498}" destId="{74F0CC68-948D-43D1-8B92-7634532C182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A06482-7896-484A-B22F-EC5FD64B71A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AEF3A594-7FE9-4500-ADD6-89BF2741BEA9}">
      <dgm:prSet/>
      <dgm:spPr/>
      <dgm:t>
        <a:bodyPr/>
        <a:lstStyle/>
        <a:p>
          <a:r>
            <a:rPr lang="en-GB"/>
            <a:t>Client normally obvious</a:t>
          </a:r>
          <a:endParaRPr lang="en-US"/>
        </a:p>
      </dgm:t>
    </dgm:pt>
    <dgm:pt modelId="{63AF9191-441F-4C3B-A629-FAA370962420}" type="parTrans" cxnId="{D3FAD3CB-AFA9-47D2-88F8-9B174749871A}">
      <dgm:prSet/>
      <dgm:spPr/>
      <dgm:t>
        <a:bodyPr/>
        <a:lstStyle/>
        <a:p>
          <a:endParaRPr lang="en-US"/>
        </a:p>
      </dgm:t>
    </dgm:pt>
    <dgm:pt modelId="{D020239A-D2FC-4002-8050-34D435D51906}" type="sibTrans" cxnId="{D3FAD3CB-AFA9-47D2-88F8-9B174749871A}">
      <dgm:prSet/>
      <dgm:spPr/>
      <dgm:t>
        <a:bodyPr/>
        <a:lstStyle/>
        <a:p>
          <a:endParaRPr lang="en-US"/>
        </a:p>
      </dgm:t>
    </dgm:pt>
    <dgm:pt modelId="{F5D32590-E67F-414E-A7DE-25D0B39925E3}">
      <dgm:prSet/>
      <dgm:spPr/>
      <dgm:t>
        <a:bodyPr/>
        <a:lstStyle/>
        <a:p>
          <a:r>
            <a:rPr lang="en-GB"/>
            <a:t>Greater conflict of interest</a:t>
          </a:r>
          <a:endParaRPr lang="en-US"/>
        </a:p>
      </dgm:t>
    </dgm:pt>
    <dgm:pt modelId="{CA37BBB5-366C-4911-845C-D020FBCBB2F6}" type="parTrans" cxnId="{F4E4B56B-4AAC-4C59-8E0F-3A84D6ECAC82}">
      <dgm:prSet/>
      <dgm:spPr/>
      <dgm:t>
        <a:bodyPr/>
        <a:lstStyle/>
        <a:p>
          <a:endParaRPr lang="en-US"/>
        </a:p>
      </dgm:t>
    </dgm:pt>
    <dgm:pt modelId="{EC397553-FCA4-4891-929B-4A69428EDEFD}" type="sibTrans" cxnId="{F4E4B56B-4AAC-4C59-8E0F-3A84D6ECAC82}">
      <dgm:prSet/>
      <dgm:spPr/>
      <dgm:t>
        <a:bodyPr/>
        <a:lstStyle/>
        <a:p>
          <a:endParaRPr lang="en-US"/>
        </a:p>
      </dgm:t>
    </dgm:pt>
    <dgm:pt modelId="{1B3444F7-3FA6-4801-A57F-14F3C6CAC20E}">
      <dgm:prSet/>
      <dgm:spPr/>
      <dgm:t>
        <a:bodyPr/>
        <a:lstStyle/>
        <a:p>
          <a:r>
            <a:rPr lang="en-GB"/>
            <a:t>Lack of economies of scale</a:t>
          </a:r>
          <a:endParaRPr lang="en-US"/>
        </a:p>
      </dgm:t>
    </dgm:pt>
    <dgm:pt modelId="{67896AD0-EB2E-441F-BB0B-7C1653DF826C}" type="parTrans" cxnId="{AC5CD3EB-5BF4-4D27-8BA3-4252579DA21D}">
      <dgm:prSet/>
      <dgm:spPr/>
      <dgm:t>
        <a:bodyPr/>
        <a:lstStyle/>
        <a:p>
          <a:endParaRPr lang="en-US"/>
        </a:p>
      </dgm:t>
    </dgm:pt>
    <dgm:pt modelId="{BE05901C-E6D0-4746-970A-5B0B36384BDF}" type="sibTrans" cxnId="{AC5CD3EB-5BF4-4D27-8BA3-4252579DA21D}">
      <dgm:prSet/>
      <dgm:spPr/>
      <dgm:t>
        <a:bodyPr/>
        <a:lstStyle/>
        <a:p>
          <a:endParaRPr lang="en-US"/>
        </a:p>
      </dgm:t>
    </dgm:pt>
    <dgm:pt modelId="{99B6ADFD-8C12-483C-95FA-B175C2794A46}">
      <dgm:prSet/>
      <dgm:spPr/>
      <dgm:t>
        <a:bodyPr/>
        <a:lstStyle/>
        <a:p>
          <a:r>
            <a:rPr lang="en-GB"/>
            <a:t>Bread and butter focus</a:t>
          </a:r>
          <a:endParaRPr lang="en-US"/>
        </a:p>
      </dgm:t>
    </dgm:pt>
    <dgm:pt modelId="{8C5ED969-0031-45D3-9BFE-365E21C78D6F}" type="parTrans" cxnId="{B042CB9A-062F-44CA-9319-64F076F28C51}">
      <dgm:prSet/>
      <dgm:spPr/>
      <dgm:t>
        <a:bodyPr/>
        <a:lstStyle/>
        <a:p>
          <a:endParaRPr lang="en-US"/>
        </a:p>
      </dgm:t>
    </dgm:pt>
    <dgm:pt modelId="{946DA18E-B4A8-4402-A385-0879B159FEAE}" type="sibTrans" cxnId="{B042CB9A-062F-44CA-9319-64F076F28C51}">
      <dgm:prSet/>
      <dgm:spPr/>
      <dgm:t>
        <a:bodyPr/>
        <a:lstStyle/>
        <a:p>
          <a:endParaRPr lang="en-US"/>
        </a:p>
      </dgm:t>
    </dgm:pt>
    <dgm:pt modelId="{90A4EF22-D805-433E-AA9F-1E9B0E21C3F8}" type="pres">
      <dgm:prSet presAssocID="{2BA06482-7896-484A-B22F-EC5FD64B71AC}" presName="linear" presStyleCnt="0">
        <dgm:presLayoutVars>
          <dgm:animLvl val="lvl"/>
          <dgm:resizeHandles val="exact"/>
        </dgm:presLayoutVars>
      </dgm:prSet>
      <dgm:spPr/>
    </dgm:pt>
    <dgm:pt modelId="{C6940EA2-52B3-4B71-91A4-0ED08E11D7A2}" type="pres">
      <dgm:prSet presAssocID="{AEF3A594-7FE9-4500-ADD6-89BF2741BEA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F8417D5-B40E-4887-A685-0187F2CC9042}" type="pres">
      <dgm:prSet presAssocID="{D020239A-D2FC-4002-8050-34D435D51906}" presName="spacer" presStyleCnt="0"/>
      <dgm:spPr/>
    </dgm:pt>
    <dgm:pt modelId="{C305BBA3-7818-4B98-8156-9E9A27BD7256}" type="pres">
      <dgm:prSet presAssocID="{F5D32590-E67F-414E-A7DE-25D0B39925E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B52342F-54CA-4B2D-8CA6-E0C0275D299F}" type="pres">
      <dgm:prSet presAssocID="{EC397553-FCA4-4891-929B-4A69428EDEFD}" presName="spacer" presStyleCnt="0"/>
      <dgm:spPr/>
    </dgm:pt>
    <dgm:pt modelId="{BC09C726-9DBC-41E0-822C-1CE2456278A0}" type="pres">
      <dgm:prSet presAssocID="{1B3444F7-3FA6-4801-A57F-14F3C6CAC20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08DD8FC-2220-490D-9867-C0D24820182C}" type="pres">
      <dgm:prSet presAssocID="{BE05901C-E6D0-4746-970A-5B0B36384BDF}" presName="spacer" presStyleCnt="0"/>
      <dgm:spPr/>
    </dgm:pt>
    <dgm:pt modelId="{8B65E943-71CA-441E-8DB2-5B2079FD0475}" type="pres">
      <dgm:prSet presAssocID="{99B6ADFD-8C12-483C-95FA-B175C2794A4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7D1C302-C24B-4EB3-99B5-8891CC47D335}" type="presOf" srcId="{2BA06482-7896-484A-B22F-EC5FD64B71AC}" destId="{90A4EF22-D805-433E-AA9F-1E9B0E21C3F8}" srcOrd="0" destOrd="0" presId="urn:microsoft.com/office/officeart/2005/8/layout/vList2"/>
    <dgm:cxn modelId="{E42D6A10-574A-42A7-88EA-F0BB0DED65B3}" type="presOf" srcId="{99B6ADFD-8C12-483C-95FA-B175C2794A46}" destId="{8B65E943-71CA-441E-8DB2-5B2079FD0475}" srcOrd="0" destOrd="0" presId="urn:microsoft.com/office/officeart/2005/8/layout/vList2"/>
    <dgm:cxn modelId="{F4E4B56B-4AAC-4C59-8E0F-3A84D6ECAC82}" srcId="{2BA06482-7896-484A-B22F-EC5FD64B71AC}" destId="{F5D32590-E67F-414E-A7DE-25D0B39925E3}" srcOrd="1" destOrd="0" parTransId="{CA37BBB5-366C-4911-845C-D020FBCBB2F6}" sibTransId="{EC397553-FCA4-4891-929B-4A69428EDEFD}"/>
    <dgm:cxn modelId="{B042CB9A-062F-44CA-9319-64F076F28C51}" srcId="{2BA06482-7896-484A-B22F-EC5FD64B71AC}" destId="{99B6ADFD-8C12-483C-95FA-B175C2794A46}" srcOrd="3" destOrd="0" parTransId="{8C5ED969-0031-45D3-9BFE-365E21C78D6F}" sibTransId="{946DA18E-B4A8-4402-A385-0879B159FEAE}"/>
    <dgm:cxn modelId="{D3FAD3CB-AFA9-47D2-88F8-9B174749871A}" srcId="{2BA06482-7896-484A-B22F-EC5FD64B71AC}" destId="{AEF3A594-7FE9-4500-ADD6-89BF2741BEA9}" srcOrd="0" destOrd="0" parTransId="{63AF9191-441F-4C3B-A629-FAA370962420}" sibTransId="{D020239A-D2FC-4002-8050-34D435D51906}"/>
    <dgm:cxn modelId="{85D526DE-3972-41D2-845A-0171235A583D}" type="presOf" srcId="{AEF3A594-7FE9-4500-ADD6-89BF2741BEA9}" destId="{C6940EA2-52B3-4B71-91A4-0ED08E11D7A2}" srcOrd="0" destOrd="0" presId="urn:microsoft.com/office/officeart/2005/8/layout/vList2"/>
    <dgm:cxn modelId="{AC5CD3EB-5BF4-4D27-8BA3-4252579DA21D}" srcId="{2BA06482-7896-484A-B22F-EC5FD64B71AC}" destId="{1B3444F7-3FA6-4801-A57F-14F3C6CAC20E}" srcOrd="2" destOrd="0" parTransId="{67896AD0-EB2E-441F-BB0B-7C1653DF826C}" sibTransId="{BE05901C-E6D0-4746-970A-5B0B36384BDF}"/>
    <dgm:cxn modelId="{6D5C3CEC-6A95-4528-9E2E-658A0BB29607}" type="presOf" srcId="{1B3444F7-3FA6-4801-A57F-14F3C6CAC20E}" destId="{BC09C726-9DBC-41E0-822C-1CE2456278A0}" srcOrd="0" destOrd="0" presId="urn:microsoft.com/office/officeart/2005/8/layout/vList2"/>
    <dgm:cxn modelId="{F162A9FD-9B62-4427-9A8A-D08F0EC55EBB}" type="presOf" srcId="{F5D32590-E67F-414E-A7DE-25D0B39925E3}" destId="{C305BBA3-7818-4B98-8156-9E9A27BD7256}" srcOrd="0" destOrd="0" presId="urn:microsoft.com/office/officeart/2005/8/layout/vList2"/>
    <dgm:cxn modelId="{88DF9D4D-001B-4588-B380-2B152DC6C666}" type="presParOf" srcId="{90A4EF22-D805-433E-AA9F-1E9B0E21C3F8}" destId="{C6940EA2-52B3-4B71-91A4-0ED08E11D7A2}" srcOrd="0" destOrd="0" presId="urn:microsoft.com/office/officeart/2005/8/layout/vList2"/>
    <dgm:cxn modelId="{F19605C8-9A5D-40C7-8E76-6148AC316DAF}" type="presParOf" srcId="{90A4EF22-D805-433E-AA9F-1E9B0E21C3F8}" destId="{8F8417D5-B40E-4887-A685-0187F2CC9042}" srcOrd="1" destOrd="0" presId="urn:microsoft.com/office/officeart/2005/8/layout/vList2"/>
    <dgm:cxn modelId="{9449ED49-F4A5-4B47-AB72-709EADB19F9F}" type="presParOf" srcId="{90A4EF22-D805-433E-AA9F-1E9B0E21C3F8}" destId="{C305BBA3-7818-4B98-8156-9E9A27BD7256}" srcOrd="2" destOrd="0" presId="urn:microsoft.com/office/officeart/2005/8/layout/vList2"/>
    <dgm:cxn modelId="{DC7D6067-C900-4D34-B3EC-D2ACEDDC90A3}" type="presParOf" srcId="{90A4EF22-D805-433E-AA9F-1E9B0E21C3F8}" destId="{BB52342F-54CA-4B2D-8CA6-E0C0275D299F}" srcOrd="3" destOrd="0" presId="urn:microsoft.com/office/officeart/2005/8/layout/vList2"/>
    <dgm:cxn modelId="{AD0FA933-7380-4F94-843B-8AB82EAAB1BF}" type="presParOf" srcId="{90A4EF22-D805-433E-AA9F-1E9B0E21C3F8}" destId="{BC09C726-9DBC-41E0-822C-1CE2456278A0}" srcOrd="4" destOrd="0" presId="urn:microsoft.com/office/officeart/2005/8/layout/vList2"/>
    <dgm:cxn modelId="{62C6FA82-7AA9-461C-A35F-F47C31CD77EA}" type="presParOf" srcId="{90A4EF22-D805-433E-AA9F-1E9B0E21C3F8}" destId="{E08DD8FC-2220-490D-9867-C0D24820182C}" srcOrd="5" destOrd="0" presId="urn:microsoft.com/office/officeart/2005/8/layout/vList2"/>
    <dgm:cxn modelId="{E03D878A-C417-4266-94F6-68D79CD371DF}" type="presParOf" srcId="{90A4EF22-D805-433E-AA9F-1E9B0E21C3F8}" destId="{8B65E943-71CA-441E-8DB2-5B2079FD047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D986A-A392-48EC-8F38-F89FB801C7AE}">
      <dsp:nvSpPr>
        <dsp:cNvPr id="0" name=""/>
        <dsp:cNvSpPr/>
      </dsp:nvSpPr>
      <dsp:spPr>
        <a:xfrm>
          <a:off x="0" y="642069"/>
          <a:ext cx="10515600" cy="702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>
              <a:solidFill>
                <a:srgbClr val="C00000"/>
              </a:solidFill>
            </a:rPr>
            <a:t>Confidential</a:t>
          </a:r>
          <a:endParaRPr lang="en-US" sz="3000" kern="1200">
            <a:solidFill>
              <a:srgbClr val="C00000"/>
            </a:solidFill>
          </a:endParaRPr>
        </a:p>
      </dsp:txBody>
      <dsp:txXfrm>
        <a:off x="34269" y="676338"/>
        <a:ext cx="10447062" cy="633462"/>
      </dsp:txXfrm>
    </dsp:sp>
    <dsp:sp modelId="{D004B36B-93F3-423B-8AC9-F3DA301D6584}">
      <dsp:nvSpPr>
        <dsp:cNvPr id="0" name=""/>
        <dsp:cNvSpPr/>
      </dsp:nvSpPr>
      <dsp:spPr>
        <a:xfrm>
          <a:off x="0" y="1430469"/>
          <a:ext cx="10515600" cy="702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Communication</a:t>
          </a:r>
          <a:endParaRPr lang="en-US" sz="3000" kern="1200"/>
        </a:p>
      </dsp:txBody>
      <dsp:txXfrm>
        <a:off x="34269" y="1464738"/>
        <a:ext cx="10447062" cy="633462"/>
      </dsp:txXfrm>
    </dsp:sp>
    <dsp:sp modelId="{CD14CF4D-60B7-4E9E-B62D-8AD468B903EF}">
      <dsp:nvSpPr>
        <dsp:cNvPr id="0" name=""/>
        <dsp:cNvSpPr/>
      </dsp:nvSpPr>
      <dsp:spPr>
        <a:xfrm>
          <a:off x="0" y="2218869"/>
          <a:ext cx="10515600" cy="702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Between client and lawyer</a:t>
          </a:r>
          <a:endParaRPr lang="en-US" sz="3000" kern="1200"/>
        </a:p>
      </dsp:txBody>
      <dsp:txXfrm>
        <a:off x="34269" y="2253138"/>
        <a:ext cx="10447062" cy="633462"/>
      </dsp:txXfrm>
    </dsp:sp>
    <dsp:sp modelId="{799FE449-E776-4530-B53D-43CEE459D797}">
      <dsp:nvSpPr>
        <dsp:cNvPr id="0" name=""/>
        <dsp:cNvSpPr/>
      </dsp:nvSpPr>
      <dsp:spPr>
        <a:xfrm>
          <a:off x="0" y="3007269"/>
          <a:ext cx="10515600" cy="702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/>
            <a:t>For the dominant purpose of giving or receiving legal advice</a:t>
          </a:r>
          <a:endParaRPr lang="en-US" sz="3000" kern="1200"/>
        </a:p>
      </dsp:txBody>
      <dsp:txXfrm>
        <a:off x="34269" y="3041538"/>
        <a:ext cx="10447062" cy="633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90D11-98A6-464B-AC9F-FDF28617C929}">
      <dsp:nvSpPr>
        <dsp:cNvPr id="0" name=""/>
        <dsp:cNvSpPr/>
      </dsp:nvSpPr>
      <dsp:spPr>
        <a:xfrm>
          <a:off x="0" y="102339"/>
          <a:ext cx="10515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Codes of conduct require affairs of current and former clients to be kept confidential unless disclosure:</a:t>
          </a:r>
          <a:endParaRPr lang="en-US" sz="2100" kern="1200"/>
        </a:p>
      </dsp:txBody>
      <dsp:txXfrm>
        <a:off x="39580" y="141919"/>
        <a:ext cx="10436440" cy="731649"/>
      </dsp:txXfrm>
    </dsp:sp>
    <dsp:sp modelId="{1508536D-0970-4B4C-A025-455E88870038}">
      <dsp:nvSpPr>
        <dsp:cNvPr id="0" name=""/>
        <dsp:cNvSpPr/>
      </dsp:nvSpPr>
      <dsp:spPr>
        <a:xfrm>
          <a:off x="0" y="913149"/>
          <a:ext cx="10515600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Required by Law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Permitted by Law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Permitted by Client</a:t>
          </a:r>
          <a:endParaRPr lang="en-US" sz="1600" kern="1200"/>
        </a:p>
      </dsp:txBody>
      <dsp:txXfrm>
        <a:off x="0" y="913149"/>
        <a:ext cx="10515600" cy="782460"/>
      </dsp:txXfrm>
    </dsp:sp>
    <dsp:sp modelId="{692407F1-5E4D-482D-98B4-CDB752886159}">
      <dsp:nvSpPr>
        <dsp:cNvPr id="0" name=""/>
        <dsp:cNvSpPr/>
      </dsp:nvSpPr>
      <dsp:spPr>
        <a:xfrm>
          <a:off x="0" y="1695609"/>
          <a:ext cx="10515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Wider than a duty not to communicate</a:t>
          </a:r>
          <a:endParaRPr lang="en-US" sz="2100" kern="1200"/>
        </a:p>
      </dsp:txBody>
      <dsp:txXfrm>
        <a:off x="39580" y="1735189"/>
        <a:ext cx="10436440" cy="731649"/>
      </dsp:txXfrm>
    </dsp:sp>
    <dsp:sp modelId="{FCE11F11-9EE7-4213-A9AB-727D84C0BD22}">
      <dsp:nvSpPr>
        <dsp:cNvPr id="0" name=""/>
        <dsp:cNvSpPr/>
      </dsp:nvSpPr>
      <dsp:spPr>
        <a:xfrm>
          <a:off x="0" y="2566899"/>
          <a:ext cx="10515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No confidentiality with the intention of committing crime</a:t>
          </a:r>
          <a:endParaRPr lang="en-US" sz="2100" kern="1200"/>
        </a:p>
      </dsp:txBody>
      <dsp:txXfrm>
        <a:off x="39580" y="2606479"/>
        <a:ext cx="10436440" cy="731649"/>
      </dsp:txXfrm>
    </dsp:sp>
    <dsp:sp modelId="{158E967A-B82B-44B8-98F0-F54C6F513275}">
      <dsp:nvSpPr>
        <dsp:cNvPr id="0" name=""/>
        <dsp:cNvSpPr/>
      </dsp:nvSpPr>
      <dsp:spPr>
        <a:xfrm>
          <a:off x="0" y="3438189"/>
          <a:ext cx="10515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Confidentiality not absolute</a:t>
          </a:r>
          <a:endParaRPr lang="en-US" sz="2100" kern="1200" dirty="0"/>
        </a:p>
      </dsp:txBody>
      <dsp:txXfrm>
        <a:off x="39580" y="3477769"/>
        <a:ext cx="10436440" cy="731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07847-2F1D-4A01-9CA6-F2D4CF02D15C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00AA11-672F-41A6-8D1B-27D6F42E484D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F474D-7A74-42A5-BA7B-59EE3DD2FAF1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What to they think?</a:t>
          </a:r>
          <a:endParaRPr lang="en-US" sz="2500" kern="1200"/>
        </a:p>
      </dsp:txBody>
      <dsp:txXfrm>
        <a:off x="1507738" y="707092"/>
        <a:ext cx="9007861" cy="1305401"/>
      </dsp:txXfrm>
    </dsp:sp>
    <dsp:sp modelId="{3B9DD3AF-1E6A-45F0-B160-0C7C085D8A86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F9104-A7E0-411D-847A-F8B93B777370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0685A-7293-4B66-8D15-C588D1CD3FC4}">
      <dsp:nvSpPr>
        <dsp:cNvPr id="0" name=""/>
        <dsp:cNvSpPr/>
      </dsp:nvSpPr>
      <dsp:spPr>
        <a:xfrm>
          <a:off x="1507738" y="2338844"/>
          <a:ext cx="4732020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Does it depend on type of client?</a:t>
          </a:r>
          <a:endParaRPr lang="en-US" sz="2500" kern="1200"/>
        </a:p>
      </dsp:txBody>
      <dsp:txXfrm>
        <a:off x="1507738" y="2338844"/>
        <a:ext cx="4732020" cy="1305401"/>
      </dsp:txXfrm>
    </dsp:sp>
    <dsp:sp modelId="{B2C35D5E-C1C1-40B5-B11F-B72AF85C1DD4}">
      <dsp:nvSpPr>
        <dsp:cNvPr id="0" name=""/>
        <dsp:cNvSpPr/>
      </dsp:nvSpPr>
      <dsp:spPr>
        <a:xfrm>
          <a:off x="6239758" y="2338844"/>
          <a:ext cx="427584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Large corporations</a:t>
          </a:r>
          <a:endParaRPr lang="en-US" sz="1800" kern="120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SME’s</a:t>
          </a:r>
          <a:endParaRPr lang="en-US" sz="1800" kern="120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Individual’s</a:t>
          </a:r>
          <a:endParaRPr lang="en-US" sz="1800" kern="1200"/>
        </a:p>
      </dsp:txBody>
      <dsp:txXfrm>
        <a:off x="6239758" y="2338844"/>
        <a:ext cx="4275841" cy="1305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EA20C-D9AD-4D49-8C87-6CC54D89173D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Understanding Professional Legal Privilege</a:t>
          </a:r>
          <a:endParaRPr lang="en-US" sz="2100" kern="1200"/>
        </a:p>
      </dsp:txBody>
      <dsp:txXfrm>
        <a:off x="3080" y="587032"/>
        <a:ext cx="2444055" cy="1466433"/>
      </dsp:txXfrm>
    </dsp:sp>
    <dsp:sp modelId="{D2B7B485-C9AF-4A5A-9361-5DC8F91E753B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Understanding the business and the clients</a:t>
          </a:r>
          <a:endParaRPr lang="en-US" sz="2100" kern="1200"/>
        </a:p>
      </dsp:txBody>
      <dsp:txXfrm>
        <a:off x="2691541" y="587032"/>
        <a:ext cx="2444055" cy="1466433"/>
      </dsp:txXfrm>
    </dsp:sp>
    <dsp:sp modelId="{673B6245-7316-4F2B-8EB5-12625589A879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Linking Professional Legal Privilege to the needs of the firm</a:t>
          </a:r>
          <a:endParaRPr lang="en-US" sz="2100" kern="1200"/>
        </a:p>
      </dsp:txBody>
      <dsp:txXfrm>
        <a:off x="5380002" y="587032"/>
        <a:ext cx="2444055" cy="1466433"/>
      </dsp:txXfrm>
    </dsp:sp>
    <dsp:sp modelId="{C74381F1-BC47-4583-B4D1-1D64CCCA5482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Development of policies and procedures</a:t>
          </a:r>
          <a:endParaRPr lang="en-US" sz="2100" kern="1200"/>
        </a:p>
      </dsp:txBody>
      <dsp:txXfrm>
        <a:off x="8068463" y="587032"/>
        <a:ext cx="2444055" cy="1466433"/>
      </dsp:txXfrm>
    </dsp:sp>
    <dsp:sp modelId="{F44B1D9C-6868-4840-8197-CEBE2C5ACF84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Approval of policies and procedures</a:t>
          </a:r>
          <a:endParaRPr lang="en-US" sz="2100" kern="1200"/>
        </a:p>
      </dsp:txBody>
      <dsp:txXfrm>
        <a:off x="3080" y="2297871"/>
        <a:ext cx="2444055" cy="1466433"/>
      </dsp:txXfrm>
    </dsp:sp>
    <dsp:sp modelId="{8AC31C1A-CA5C-41E5-80E0-D847F1F69199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Communication of policies and procedures</a:t>
          </a:r>
          <a:endParaRPr lang="en-US" sz="2100" kern="1200" dirty="0"/>
        </a:p>
      </dsp:txBody>
      <dsp:txXfrm>
        <a:off x="2691541" y="2297871"/>
        <a:ext cx="2444055" cy="1466433"/>
      </dsp:txXfrm>
    </dsp:sp>
    <dsp:sp modelId="{25DA0997-2EE6-4B1A-BC79-1FC8DCD59071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Embedding of policies and procedures</a:t>
          </a:r>
          <a:endParaRPr lang="en-US" sz="2100" kern="1200" dirty="0"/>
        </a:p>
      </dsp:txBody>
      <dsp:txXfrm>
        <a:off x="5380002" y="2297871"/>
        <a:ext cx="2444055" cy="1466433"/>
      </dsp:txXfrm>
    </dsp:sp>
    <dsp:sp modelId="{F4043352-6566-48AE-BE49-5B0F5742BD3F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Security costs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/>
            <a:t>Physical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/>
            <a:t>Electronic</a:t>
          </a:r>
          <a:endParaRPr lang="en-US" sz="1600" kern="1200"/>
        </a:p>
      </dsp:txBody>
      <dsp:txXfrm>
        <a:off x="8068463" y="2297871"/>
        <a:ext cx="2444055" cy="14664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4CC43-C416-4E68-ABCE-439EBFCF04BE}">
      <dsp:nvSpPr>
        <dsp:cNvPr id="0" name=""/>
        <dsp:cNvSpPr/>
      </dsp:nvSpPr>
      <dsp:spPr>
        <a:xfrm>
          <a:off x="898829" y="288"/>
          <a:ext cx="1001496" cy="100149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43506-40B1-4396-9FFB-F0F4FFF50AB5}">
      <dsp:nvSpPr>
        <dsp:cNvPr id="0" name=""/>
        <dsp:cNvSpPr/>
      </dsp:nvSpPr>
      <dsp:spPr>
        <a:xfrm>
          <a:off x="1112262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2B291-E407-4CA6-ABA0-C718A3A58B2C}">
      <dsp:nvSpPr>
        <dsp:cNvPr id="0" name=""/>
        <dsp:cNvSpPr/>
      </dsp:nvSpPr>
      <dsp:spPr>
        <a:xfrm>
          <a:off x="578678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Continued professional updating</a:t>
          </a:r>
          <a:endParaRPr lang="en-US" sz="1500" kern="1200"/>
        </a:p>
      </dsp:txBody>
      <dsp:txXfrm>
        <a:off x="578678" y="1313725"/>
        <a:ext cx="1641796" cy="656718"/>
      </dsp:txXfrm>
    </dsp:sp>
    <dsp:sp modelId="{D05204E7-0867-42E0-99E2-88249DCD1345}">
      <dsp:nvSpPr>
        <dsp:cNvPr id="0" name=""/>
        <dsp:cNvSpPr/>
      </dsp:nvSpPr>
      <dsp:spPr>
        <a:xfrm>
          <a:off x="2827940" y="288"/>
          <a:ext cx="1001496" cy="100149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491900-416D-4F5D-8EB1-B34E80DBBD67}">
      <dsp:nvSpPr>
        <dsp:cNvPr id="0" name=""/>
        <dsp:cNvSpPr/>
      </dsp:nvSpPr>
      <dsp:spPr>
        <a:xfrm>
          <a:off x="3041374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EC2E5-144D-41EF-BCDA-FB6E065DBDE5}">
      <dsp:nvSpPr>
        <dsp:cNvPr id="0" name=""/>
        <dsp:cNvSpPr/>
      </dsp:nvSpPr>
      <dsp:spPr>
        <a:xfrm>
          <a:off x="2507790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Environmental scanning</a:t>
          </a:r>
          <a:endParaRPr lang="en-US" sz="1500" kern="1200"/>
        </a:p>
      </dsp:txBody>
      <dsp:txXfrm>
        <a:off x="2507790" y="1313725"/>
        <a:ext cx="1641796" cy="656718"/>
      </dsp:txXfrm>
    </dsp:sp>
    <dsp:sp modelId="{53C7B6BC-3FA8-4CDB-8872-573C62193DD4}">
      <dsp:nvSpPr>
        <dsp:cNvPr id="0" name=""/>
        <dsp:cNvSpPr/>
      </dsp:nvSpPr>
      <dsp:spPr>
        <a:xfrm>
          <a:off x="4757051" y="288"/>
          <a:ext cx="1001496" cy="100149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0463E-4507-4C83-BC70-628FB9AF6CDA}">
      <dsp:nvSpPr>
        <dsp:cNvPr id="0" name=""/>
        <dsp:cNvSpPr/>
      </dsp:nvSpPr>
      <dsp:spPr>
        <a:xfrm>
          <a:off x="4970485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B2D7F-86D3-4BE6-B4C7-2E452EF8C8D3}">
      <dsp:nvSpPr>
        <dsp:cNvPr id="0" name=""/>
        <dsp:cNvSpPr/>
      </dsp:nvSpPr>
      <dsp:spPr>
        <a:xfrm>
          <a:off x="4436901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Updating of procedures</a:t>
          </a:r>
          <a:endParaRPr lang="en-US" sz="1500" kern="1200"/>
        </a:p>
      </dsp:txBody>
      <dsp:txXfrm>
        <a:off x="4436901" y="1313725"/>
        <a:ext cx="1641796" cy="656718"/>
      </dsp:txXfrm>
    </dsp:sp>
    <dsp:sp modelId="{DEC2256C-111A-4548-B70F-5CA2411B6C5B}">
      <dsp:nvSpPr>
        <dsp:cNvPr id="0" name=""/>
        <dsp:cNvSpPr/>
      </dsp:nvSpPr>
      <dsp:spPr>
        <a:xfrm>
          <a:off x="6686163" y="288"/>
          <a:ext cx="1001496" cy="100149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6C034-2A4A-49F3-8307-79BFA4DF4F3C}">
      <dsp:nvSpPr>
        <dsp:cNvPr id="0" name=""/>
        <dsp:cNvSpPr/>
      </dsp:nvSpPr>
      <dsp:spPr>
        <a:xfrm>
          <a:off x="6899596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7B8F7-471F-4278-886D-4D93248A8956}">
      <dsp:nvSpPr>
        <dsp:cNvPr id="0" name=""/>
        <dsp:cNvSpPr/>
      </dsp:nvSpPr>
      <dsp:spPr>
        <a:xfrm>
          <a:off x="6366012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Maintain security</a:t>
          </a:r>
          <a:endParaRPr lang="en-US" sz="1500" kern="1200"/>
        </a:p>
      </dsp:txBody>
      <dsp:txXfrm>
        <a:off x="6366012" y="1313725"/>
        <a:ext cx="1641796" cy="656718"/>
      </dsp:txXfrm>
    </dsp:sp>
    <dsp:sp modelId="{C2ABE8CE-C9B0-4E84-98E4-158537351625}">
      <dsp:nvSpPr>
        <dsp:cNvPr id="0" name=""/>
        <dsp:cNvSpPr/>
      </dsp:nvSpPr>
      <dsp:spPr>
        <a:xfrm>
          <a:off x="8615274" y="288"/>
          <a:ext cx="1001496" cy="100149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FAA6F-0601-4EEE-914C-A7F8A3F6D5C1}">
      <dsp:nvSpPr>
        <dsp:cNvPr id="0" name=""/>
        <dsp:cNvSpPr/>
      </dsp:nvSpPr>
      <dsp:spPr>
        <a:xfrm>
          <a:off x="8828708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C30BB-4975-4333-BE19-9736427D21CA}">
      <dsp:nvSpPr>
        <dsp:cNvPr id="0" name=""/>
        <dsp:cNvSpPr/>
      </dsp:nvSpPr>
      <dsp:spPr>
        <a:xfrm>
          <a:off x="8295124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Maintain culture</a:t>
          </a:r>
          <a:endParaRPr lang="en-US" sz="1500" kern="1200"/>
        </a:p>
      </dsp:txBody>
      <dsp:txXfrm>
        <a:off x="8295124" y="1313725"/>
        <a:ext cx="1641796" cy="656718"/>
      </dsp:txXfrm>
    </dsp:sp>
    <dsp:sp modelId="{0D8C0CB8-FAD9-4AB8-A2E7-52405BA450AE}">
      <dsp:nvSpPr>
        <dsp:cNvPr id="0" name=""/>
        <dsp:cNvSpPr/>
      </dsp:nvSpPr>
      <dsp:spPr>
        <a:xfrm>
          <a:off x="3792496" y="2380893"/>
          <a:ext cx="1001496" cy="100149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8D389-3043-4D62-8F7C-02370EA79EBE}">
      <dsp:nvSpPr>
        <dsp:cNvPr id="0" name=""/>
        <dsp:cNvSpPr/>
      </dsp:nvSpPr>
      <dsp:spPr>
        <a:xfrm>
          <a:off x="4005929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1B56E-6C36-4850-8BF5-D4E9EC7EBB1C}">
      <dsp:nvSpPr>
        <dsp:cNvPr id="0" name=""/>
        <dsp:cNvSpPr/>
      </dsp:nvSpPr>
      <dsp:spPr>
        <a:xfrm>
          <a:off x="3472345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Maintain procedures</a:t>
          </a:r>
          <a:endParaRPr lang="en-US" sz="1500" kern="1200"/>
        </a:p>
      </dsp:txBody>
      <dsp:txXfrm>
        <a:off x="3472345" y="3694331"/>
        <a:ext cx="1641796" cy="656718"/>
      </dsp:txXfrm>
    </dsp:sp>
    <dsp:sp modelId="{6932A306-4EDF-4FD3-82ED-9AF16F7176DB}">
      <dsp:nvSpPr>
        <dsp:cNvPr id="0" name=""/>
        <dsp:cNvSpPr/>
      </dsp:nvSpPr>
      <dsp:spPr>
        <a:xfrm>
          <a:off x="5721607" y="2380893"/>
          <a:ext cx="1001496" cy="100149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839AA-19D9-4A1B-A544-0EAECF6E1EDF}">
      <dsp:nvSpPr>
        <dsp:cNvPr id="0" name=""/>
        <dsp:cNvSpPr/>
      </dsp:nvSpPr>
      <dsp:spPr>
        <a:xfrm>
          <a:off x="5935041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0CC68-948D-43D1-8B92-7634532C182D}">
      <dsp:nvSpPr>
        <dsp:cNvPr id="0" name=""/>
        <dsp:cNvSpPr/>
      </dsp:nvSpPr>
      <dsp:spPr>
        <a:xfrm>
          <a:off x="5401457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KYC and educate client</a:t>
          </a:r>
          <a:endParaRPr lang="en-US" sz="1500" kern="1200"/>
        </a:p>
      </dsp:txBody>
      <dsp:txXfrm>
        <a:off x="5401457" y="3694331"/>
        <a:ext cx="1641796" cy="6567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40EA2-52B3-4B71-91A4-0ED08E11D7A2}">
      <dsp:nvSpPr>
        <dsp:cNvPr id="0" name=""/>
        <dsp:cNvSpPr/>
      </dsp:nvSpPr>
      <dsp:spPr>
        <a:xfrm>
          <a:off x="0" y="28629"/>
          <a:ext cx="10515600" cy="9827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/>
            <a:t>Client normally obvious</a:t>
          </a:r>
          <a:endParaRPr lang="en-US" sz="4200" kern="1200"/>
        </a:p>
      </dsp:txBody>
      <dsp:txXfrm>
        <a:off x="47976" y="76605"/>
        <a:ext cx="10419648" cy="886847"/>
      </dsp:txXfrm>
    </dsp:sp>
    <dsp:sp modelId="{C305BBA3-7818-4B98-8156-9E9A27BD7256}">
      <dsp:nvSpPr>
        <dsp:cNvPr id="0" name=""/>
        <dsp:cNvSpPr/>
      </dsp:nvSpPr>
      <dsp:spPr>
        <a:xfrm>
          <a:off x="0" y="1132389"/>
          <a:ext cx="10515600" cy="9827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/>
            <a:t>Greater conflict of interest</a:t>
          </a:r>
          <a:endParaRPr lang="en-US" sz="4200" kern="1200"/>
        </a:p>
      </dsp:txBody>
      <dsp:txXfrm>
        <a:off x="47976" y="1180365"/>
        <a:ext cx="10419648" cy="886847"/>
      </dsp:txXfrm>
    </dsp:sp>
    <dsp:sp modelId="{BC09C726-9DBC-41E0-822C-1CE2456278A0}">
      <dsp:nvSpPr>
        <dsp:cNvPr id="0" name=""/>
        <dsp:cNvSpPr/>
      </dsp:nvSpPr>
      <dsp:spPr>
        <a:xfrm>
          <a:off x="0" y="2236149"/>
          <a:ext cx="10515600" cy="9827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/>
            <a:t>Lack of economies of scale</a:t>
          </a:r>
          <a:endParaRPr lang="en-US" sz="4200" kern="1200"/>
        </a:p>
      </dsp:txBody>
      <dsp:txXfrm>
        <a:off x="47976" y="2284125"/>
        <a:ext cx="10419648" cy="886847"/>
      </dsp:txXfrm>
    </dsp:sp>
    <dsp:sp modelId="{8B65E943-71CA-441E-8DB2-5B2079FD0475}">
      <dsp:nvSpPr>
        <dsp:cNvPr id="0" name=""/>
        <dsp:cNvSpPr/>
      </dsp:nvSpPr>
      <dsp:spPr>
        <a:xfrm>
          <a:off x="0" y="3339909"/>
          <a:ext cx="10515600" cy="9827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/>
            <a:t>Bread and butter focus</a:t>
          </a:r>
          <a:endParaRPr lang="en-US" sz="4200" kern="1200"/>
        </a:p>
      </dsp:txBody>
      <dsp:txXfrm>
        <a:off x="47976" y="3387885"/>
        <a:ext cx="10419648" cy="886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76153-A1C3-4EDF-B618-38198FD06324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0AD3A-3DE3-4078-96EA-7D1021607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25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B0AD3A-3DE3-4078-96EA-7D102160747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6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hite 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253" y="2177716"/>
            <a:ext cx="10876547" cy="1424322"/>
          </a:xfrm>
        </p:spPr>
        <p:txBody>
          <a:bodyPr anchor="b">
            <a:normAutofit/>
          </a:bodyPr>
          <a:lstStyle>
            <a:lvl1pPr algn="l">
              <a:defRPr sz="375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253" y="3638134"/>
            <a:ext cx="10876547" cy="1655762"/>
          </a:xfrm>
        </p:spPr>
        <p:txBody>
          <a:bodyPr/>
          <a:lstStyle>
            <a:lvl1pPr marL="0" indent="0" algn="l">
              <a:buNone/>
              <a:defRPr sz="1800"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7163CF-3569-49C1-9DDC-7502F4F62386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7C2EA75-C366-4279-B0A8-E689A185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41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157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Slides Logo Top 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455427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C4FA-0DA2-470F-BFEF-56E857E51CB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5427" y="369731"/>
            <a:ext cx="9285515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045CDD-E9C0-49C1-B4D4-324A8B9CF1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453" y="215111"/>
            <a:ext cx="1879147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55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Slides Logo Top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455427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C4FA-0DA2-470F-BFEF-56E857E51CB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554014" y="369731"/>
            <a:ext cx="8417013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84" y="250287"/>
            <a:ext cx="1879147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13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Slides Bottom Right Logo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435" y="5838257"/>
            <a:ext cx="1879147" cy="856800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C4FA-0DA2-470F-BFEF-56E857E51CB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5427" y="369731"/>
            <a:ext cx="11261756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5427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411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Slides Section Break Sh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C4FA-0DA2-470F-BFEF-56E857E51CB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5427" y="394139"/>
            <a:ext cx="7772400" cy="4312052"/>
          </a:xfrm>
        </p:spPr>
        <p:txBody>
          <a:bodyPr anchor="t">
            <a:normAutofit/>
          </a:bodyPr>
          <a:lstStyle>
            <a:lvl1pPr>
              <a:defRPr sz="4950"/>
            </a:lvl1pPr>
          </a:lstStyle>
          <a:p>
            <a:r>
              <a:rPr lang="en-US" dirty="0"/>
              <a:t>Section Title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427" y="4821617"/>
            <a:ext cx="7772400" cy="1298705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 Title Heading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607" y="261765"/>
            <a:ext cx="1879147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49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s Section Break 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427" y="1741271"/>
            <a:ext cx="10515600" cy="2852737"/>
          </a:xfrm>
        </p:spPr>
        <p:txBody>
          <a:bodyPr anchor="b"/>
          <a:lstStyle>
            <a:lvl1pPr>
              <a:defRPr sz="4500" baseline="0"/>
            </a:lvl1pPr>
          </a:lstStyle>
          <a:p>
            <a:r>
              <a:rPr lang="en-US" dirty="0"/>
              <a:t>Section Title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C4FA-0DA2-470F-BFEF-56E857E51CB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6F8A46-E344-42B0-8AFF-66A3024D4E2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427" y="4709857"/>
            <a:ext cx="10515600" cy="1411324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 Title Heading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51" y="338485"/>
            <a:ext cx="1879147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154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075" y="1595536"/>
            <a:ext cx="7592160" cy="3461657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9548217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813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7163CF-3569-49C1-9DDC-7502F4F62386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2EA75-C366-4279-B0A8-E689A185D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01809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zo Sans" panose="020B0603030303020204" pitchFamily="34" charset="0"/>
              </a:defRPr>
            </a:lvl1pPr>
          </a:lstStyle>
          <a:p>
            <a:fld id="{8C93EA8F-5D32-42A5-B63F-842A0F047210}" type="datetimeFigureOut">
              <a:rPr lang="en-GB" smtClean="0"/>
              <a:pPr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zo Sans" panose="020B0603030303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zo Sans" panose="020B0603030303020204" pitchFamily="34" charset="0"/>
              </a:defRPr>
            </a:lvl1pPr>
          </a:lstStyle>
          <a:p>
            <a:fld id="{2F3AB18B-998C-433D-808A-7D4CCF0545B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86793EA-4A92-495B-8317-C6752319D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253" y="2177716"/>
            <a:ext cx="10876547" cy="1424322"/>
          </a:xfrm>
        </p:spPr>
        <p:txBody>
          <a:bodyPr anchor="b">
            <a:normAutofit/>
          </a:bodyPr>
          <a:lstStyle>
            <a:lvl1pPr algn="l">
              <a:defRPr sz="375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1501784-0BAA-47EF-8756-13887624E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253" y="3638134"/>
            <a:ext cx="10876547" cy="1655762"/>
          </a:xfrm>
        </p:spPr>
        <p:txBody>
          <a:bodyPr/>
          <a:lstStyle>
            <a:lvl1pPr marL="0" indent="0" algn="l">
              <a:buNone/>
              <a:defRPr sz="1800"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62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s Top Righ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788" y="187450"/>
            <a:ext cx="1875453" cy="855116"/>
          </a:xfrm>
          <a:prstGeom prst="rect">
            <a:avLst/>
          </a:prstGeom>
        </p:spPr>
      </p:pic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5427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  <a:lvl3pPr marL="900113" indent="-214313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3pPr>
            <a:lvl4pPr marL="1243013" indent="-214313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4pPr>
            <a:lvl5pPr marL="1585913" indent="-214313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C4FA-0DA2-470F-BFEF-56E857E51CB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5427" y="369731"/>
            <a:ext cx="9285515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75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s Bottom Righ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069" y="5766570"/>
            <a:ext cx="1879145" cy="856800"/>
          </a:xfrm>
          <a:prstGeom prst="rect">
            <a:avLst/>
          </a:prstGeom>
        </p:spPr>
      </p:pic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5427" y="1825625"/>
            <a:ext cx="11261756" cy="3947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  <a:lvl3pPr marL="900113" indent="-214313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3pPr>
            <a:lvl4pPr marL="1243013" indent="-214313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4pPr>
            <a:lvl5pPr marL="1585913" indent="-214313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C4FA-0DA2-470F-BFEF-56E857E51CB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5427" y="369731"/>
            <a:ext cx="11277495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9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s Logo 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83" y="220441"/>
            <a:ext cx="1879147" cy="856800"/>
          </a:xfrm>
          <a:prstGeom prst="rect">
            <a:avLst/>
          </a:prstGeom>
        </p:spPr>
      </p:pic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5427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  <a:lvl3pPr marL="900113" indent="-214313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3pPr>
            <a:lvl4pPr marL="1243013" indent="-214313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4pPr>
            <a:lvl5pPr marL="1585913" indent="-214313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C4FA-0DA2-470F-BFEF-56E857E51CB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554014" y="369731"/>
            <a:ext cx="8417013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80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s Section Break Sh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5427" y="6356352"/>
            <a:ext cx="2743200" cy="365125"/>
          </a:xfrm>
        </p:spPr>
        <p:txBody>
          <a:bodyPr/>
          <a:lstStyle/>
          <a:p>
            <a:fld id="{1370C4FA-0DA2-470F-BFEF-56E857E51CB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427" y="4821617"/>
            <a:ext cx="7772400" cy="1298705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 Title Heading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21" y="243818"/>
            <a:ext cx="1879147" cy="8568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5427" y="394139"/>
            <a:ext cx="7772400" cy="4312052"/>
          </a:xfrm>
        </p:spPr>
        <p:txBody>
          <a:bodyPr anchor="t">
            <a:normAutofit/>
          </a:bodyPr>
          <a:lstStyle>
            <a:lvl1pPr>
              <a:defRPr sz="4950"/>
            </a:lvl1pPr>
          </a:lstStyle>
          <a:p>
            <a:r>
              <a:rPr lang="en-US" dirty="0"/>
              <a:t>Section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81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s Section Break 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427" y="6356352"/>
            <a:ext cx="2743200" cy="365125"/>
          </a:xfrm>
        </p:spPr>
        <p:txBody>
          <a:bodyPr/>
          <a:lstStyle/>
          <a:p>
            <a:fld id="{1370C4FA-0DA2-470F-BFEF-56E857E51CBE}" type="datetimeFigureOut">
              <a:rPr lang="en-GB" smtClean="0"/>
              <a:t>18/07/2022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6F8A46-E344-42B0-8AFF-66A3024D4E2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5427" y="1741271"/>
            <a:ext cx="10515600" cy="2852737"/>
          </a:xfrm>
        </p:spPr>
        <p:txBody>
          <a:bodyPr anchor="b"/>
          <a:lstStyle>
            <a:lvl1pPr>
              <a:defRPr sz="4500" baseline="0"/>
            </a:lvl1pPr>
          </a:lstStyle>
          <a:p>
            <a:r>
              <a:rPr lang="en-US" dirty="0"/>
              <a:t>Section Title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427" y="4709857"/>
            <a:ext cx="10515600" cy="1411324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 Title Heading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45" y="234488"/>
            <a:ext cx="1879147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44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675" y="1567545"/>
            <a:ext cx="7592157" cy="346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82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163CF-3569-49C1-9DDC-7502F4F62386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2EA75-C366-4279-B0A8-E689A185D8F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30" y="0"/>
            <a:ext cx="3300679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2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EA8F-5D32-42A5-B63F-842A0F047210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B18B-998C-433D-808A-7D4CCF0545B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45" y="0"/>
            <a:ext cx="3300351" cy="15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48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11772"/>
            <a:ext cx="92855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C4FA-0DA2-470F-BFEF-56E857E51CB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0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427" y="411771"/>
            <a:ext cx="9285515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427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C4FA-0DA2-470F-BFEF-56E857E51CBE}" type="datetimeFigureOut">
              <a:rPr lang="en-GB" smtClean="0"/>
              <a:t>18/07/2022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338" y="278805"/>
            <a:ext cx="1567543" cy="47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46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3071664" y="3356993"/>
            <a:ext cx="6400800" cy="1290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cost of legal professional privilege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D554D-6B36-D94E-86FD-708D96A0A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3272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B5B466-713F-13E7-A4FB-A7A96379F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014" y="369731"/>
            <a:ext cx="8417013" cy="1140582"/>
          </a:xfrm>
        </p:spPr>
        <p:txBody>
          <a:bodyPr anchor="ctr">
            <a:normAutofit/>
          </a:bodyPr>
          <a:lstStyle/>
          <a:p>
            <a:r>
              <a:rPr lang="en-GB" dirty="0"/>
              <a:t>Inhouse advice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168141F8-44F4-D75B-2B46-C6DF457872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278592"/>
              </p:ext>
            </p:extLst>
          </p:nvPr>
        </p:nvGraphicFramePr>
        <p:xfrm>
          <a:off x="455427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66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CFD203-D324-DF52-6784-749D6AF3A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27" y="369731"/>
            <a:ext cx="9285515" cy="1140582"/>
          </a:xfrm>
        </p:spPr>
        <p:txBody>
          <a:bodyPr anchor="ctr">
            <a:normAutofit/>
          </a:bodyPr>
          <a:lstStyle/>
          <a:p>
            <a:r>
              <a:rPr lang="en-GB" dirty="0"/>
              <a:t>Components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B2D27433-C421-6AB5-64F0-CCED69E4D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943954"/>
              </p:ext>
            </p:extLst>
          </p:nvPr>
        </p:nvGraphicFramePr>
        <p:xfrm>
          <a:off x="455427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873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5ACAD0-4474-DF65-0136-0664C2291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Through fear clients information from clients may be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Omitted</a:t>
            </a:r>
          </a:p>
          <a:p>
            <a:r>
              <a:rPr lang="en-GB" dirty="0"/>
              <a:t>Falsified</a:t>
            </a:r>
          </a:p>
          <a:p>
            <a:r>
              <a:rPr lang="en-GB" dirty="0"/>
              <a:t>Slanted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Privilege generates communication, without privilege would the cost really be unreliable communication?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EE7DCE-4AD8-4D6C-A29B-4C6719A1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Costs of not having privilege</a:t>
            </a:r>
          </a:p>
        </p:txBody>
      </p:sp>
    </p:spTree>
    <p:extLst>
      <p:ext uri="{BB962C8B-B14F-4D97-AF65-F5344CB8AC3E}">
        <p14:creationId xmlns:p14="http://schemas.microsoft.com/office/powerpoint/2010/main" val="67126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1DEFE-8542-B277-63C2-83F27EB46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27" y="369731"/>
            <a:ext cx="9285515" cy="1140582"/>
          </a:xfrm>
        </p:spPr>
        <p:txBody>
          <a:bodyPr anchor="ctr">
            <a:normAutofit/>
          </a:bodyPr>
          <a:lstStyle/>
          <a:p>
            <a:r>
              <a:rPr lang="en-GB" dirty="0"/>
              <a:t>Confidentiality or legal professional privilege?</a:t>
            </a:r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51BF8255-44BA-7D8E-614D-7A48549C24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403610"/>
              </p:ext>
            </p:extLst>
          </p:nvPr>
        </p:nvGraphicFramePr>
        <p:xfrm>
          <a:off x="455427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375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87CA8F-85ED-E784-4F5B-D891A9DB8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014" y="369731"/>
            <a:ext cx="8417013" cy="1140582"/>
          </a:xfrm>
        </p:spPr>
        <p:txBody>
          <a:bodyPr anchor="ctr">
            <a:normAutofit/>
          </a:bodyPr>
          <a:lstStyle/>
          <a:p>
            <a:r>
              <a:rPr lang="en-GB" dirty="0"/>
              <a:t>From the clients perspective</a:t>
            </a:r>
          </a:p>
        </p:txBody>
      </p:sp>
      <p:graphicFrame>
        <p:nvGraphicFramePr>
          <p:cNvPr id="9" name="Content Placeholder 1">
            <a:extLst>
              <a:ext uri="{FF2B5EF4-FFF2-40B4-BE49-F238E27FC236}">
                <a16:creationId xmlns:a16="http://schemas.microsoft.com/office/drawing/2014/main" id="{78E6A26A-5321-BBB8-5C28-192653A83E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61487"/>
              </p:ext>
            </p:extLst>
          </p:nvPr>
        </p:nvGraphicFramePr>
        <p:xfrm>
          <a:off x="455427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96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548380-924A-37D4-D567-DEE3E3778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Proceeds of Crime Act  2002</a:t>
            </a:r>
          </a:p>
          <a:p>
            <a:pPr lvl="1"/>
            <a:r>
              <a:rPr lang="en-GB" dirty="0"/>
              <a:t>Obligation to report but avoid tipping off</a:t>
            </a:r>
          </a:p>
          <a:p>
            <a:pPr lvl="1"/>
            <a:r>
              <a:rPr lang="en-GB" dirty="0"/>
              <a:t>Court of Appeal in 2005 confirmed </a:t>
            </a:r>
            <a:r>
              <a:rPr lang="en-GB" dirty="0" err="1"/>
              <a:t>PoCA</a:t>
            </a:r>
            <a:r>
              <a:rPr lang="en-GB" dirty="0"/>
              <a:t> does not override legal privilege</a:t>
            </a:r>
          </a:p>
          <a:p>
            <a:endParaRPr lang="en-GB" dirty="0"/>
          </a:p>
          <a:p>
            <a:r>
              <a:rPr lang="en-GB" dirty="0"/>
              <a:t>Taxation Advice (2010)</a:t>
            </a:r>
          </a:p>
          <a:p>
            <a:pPr lvl="1"/>
            <a:r>
              <a:rPr lang="en-GB" dirty="0"/>
              <a:t>Prudential/PwC/ICAEW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B65A97-EA37-9C86-284E-B92BB233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 with legal professional privilege</a:t>
            </a:r>
          </a:p>
        </p:txBody>
      </p:sp>
    </p:spTree>
    <p:extLst>
      <p:ext uri="{BB962C8B-B14F-4D97-AF65-F5344CB8AC3E}">
        <p14:creationId xmlns:p14="http://schemas.microsoft.com/office/powerpoint/2010/main" val="67899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B632AD-8CCC-C409-47D9-108A3AE19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27" y="369731"/>
            <a:ext cx="9285515" cy="1140582"/>
          </a:xfrm>
        </p:spPr>
        <p:txBody>
          <a:bodyPr anchor="ctr">
            <a:normAutofit/>
          </a:bodyPr>
          <a:lstStyle/>
          <a:p>
            <a:r>
              <a:rPr lang="en-GB" dirty="0"/>
              <a:t>Initial costs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0BFFF99F-4095-35A0-EEF9-32BE4DC66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432467"/>
              </p:ext>
            </p:extLst>
          </p:nvPr>
        </p:nvGraphicFramePr>
        <p:xfrm>
          <a:off x="455427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789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E1F87D-75B7-BED6-A8E0-7156C4F8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27" y="369731"/>
            <a:ext cx="9285515" cy="1140582"/>
          </a:xfrm>
        </p:spPr>
        <p:txBody>
          <a:bodyPr anchor="ctr">
            <a:normAutofit/>
          </a:bodyPr>
          <a:lstStyle/>
          <a:p>
            <a:r>
              <a:rPr lang="en-GB" dirty="0"/>
              <a:t>Maintenance Costs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687DBA81-AFCA-FB44-3897-011F7DDD2F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600995"/>
              </p:ext>
            </p:extLst>
          </p:nvPr>
        </p:nvGraphicFramePr>
        <p:xfrm>
          <a:off x="455427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495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CB9ACB-51A8-4C83-B3D8-238412AE2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5640" y="1454943"/>
            <a:ext cx="5645432" cy="394811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DCEE01E-6917-47C3-AC6A-D3C9EB457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52" y="314361"/>
            <a:ext cx="11277495" cy="1140582"/>
          </a:xfrm>
        </p:spPr>
        <p:txBody>
          <a:bodyPr/>
          <a:lstStyle/>
          <a:p>
            <a:r>
              <a:rPr lang="en-GB" dirty="0"/>
              <a:t>Costs of Confidentiality V Privilege</a:t>
            </a:r>
          </a:p>
        </p:txBody>
      </p:sp>
    </p:spTree>
    <p:extLst>
      <p:ext uri="{BB962C8B-B14F-4D97-AF65-F5344CB8AC3E}">
        <p14:creationId xmlns:p14="http://schemas.microsoft.com/office/powerpoint/2010/main" val="2883857743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U New PowerPoint Arial Template v2. 25.06.18.potx [Read-Only]" id="{7395B847-D1B6-4B70-8932-0341B7C43B83}" vid="{0364C7E0-652D-4BB5-A719-B543A5256DC8}"/>
    </a:ext>
  </a:extLst>
</a:theme>
</file>

<file path=ppt/theme/theme2.xml><?xml version="1.0" encoding="utf-8"?>
<a:theme xmlns:a="http://schemas.openxmlformats.org/drawingml/2006/main" name="Black 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U New PowerPoint Arial Template v2. 25.06.18.potx [Read-Only]" id="{7395B847-D1B6-4B70-8932-0341B7C43B83}" vid="{7FD6F26D-59B8-4CD6-88C4-5A5452D2868F}"/>
    </a:ext>
  </a:extLst>
</a:theme>
</file>

<file path=ppt/theme/theme3.xml><?xml version="1.0" encoding="utf-8"?>
<a:theme xmlns:a="http://schemas.openxmlformats.org/drawingml/2006/main" name="White 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U New PowerPoint Arial Template v2. 25.06.18.potx [Read-Only]" id="{7395B847-D1B6-4B70-8932-0341B7C43B83}" vid="{D0D8DDD1-9D35-4B78-987F-DE9C15064943}"/>
    </a:ext>
  </a:extLst>
</a:theme>
</file>

<file path=ppt/theme/theme4.xml><?xml version="1.0" encoding="utf-8"?>
<a:theme xmlns:a="http://schemas.openxmlformats.org/drawingml/2006/main" name="Black 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U New PowerPoint Arial Template v2. 25.06.18.potx [Read-Only]" id="{7395B847-D1B6-4B70-8932-0341B7C43B83}" vid="{D7AD3CB8-B9E9-43CB-9BED-9D01F2E1889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New PowerPoint Arial Template v2. 25.06.18</Template>
  <TotalTime>10</TotalTime>
  <Words>253</Words>
  <Application>Microsoft Office PowerPoint</Application>
  <PresentationFormat>Widescreen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Azo Sans</vt:lpstr>
      <vt:lpstr>Azo Sans Thin</vt:lpstr>
      <vt:lpstr>Calibri</vt:lpstr>
      <vt:lpstr>Wingdings</vt:lpstr>
      <vt:lpstr>White Title Slide</vt:lpstr>
      <vt:lpstr>Black Title Slide</vt:lpstr>
      <vt:lpstr>White Content Slide</vt:lpstr>
      <vt:lpstr>Black Content Slide</vt:lpstr>
      <vt:lpstr>The cost of legal professional privilege</vt:lpstr>
      <vt:lpstr>Components</vt:lpstr>
      <vt:lpstr>Costs of not having privilege</vt:lpstr>
      <vt:lpstr>Confidentiality or legal professional privilege?</vt:lpstr>
      <vt:lpstr>From the clients perspective</vt:lpstr>
      <vt:lpstr>Issues with legal professional privilege</vt:lpstr>
      <vt:lpstr>Initial costs</vt:lpstr>
      <vt:lpstr>Maintenance Costs</vt:lpstr>
      <vt:lpstr>Costs of Confidentiality V Privilege</vt:lpstr>
      <vt:lpstr>Inhouse advice</vt:lpstr>
    </vt:vector>
  </TitlesOfParts>
  <Company>Northumbria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Devine</dc:creator>
  <cp:lastModifiedBy>Stephen Donnelly</cp:lastModifiedBy>
  <cp:revision>68</cp:revision>
  <dcterms:created xsi:type="dcterms:W3CDTF">2015-09-03T09:16:39Z</dcterms:created>
  <dcterms:modified xsi:type="dcterms:W3CDTF">2022-07-18T09:13:55Z</dcterms:modified>
</cp:coreProperties>
</file>