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62" r:id="rId3"/>
    <p:sldId id="264" r:id="rId4"/>
    <p:sldId id="265" r:id="rId5"/>
    <p:sldId id="266" r:id="rId6"/>
    <p:sldId id="267" r:id="rId7"/>
    <p:sldId id="268" r:id="rId8"/>
    <p:sldId id="269" r:id="rId9"/>
    <p:sldId id="270" r:id="rId10"/>
    <p:sldId id="257" r:id="rId11"/>
    <p:sldId id="258" r:id="rId12"/>
    <p:sldId id="259" r:id="rId13"/>
    <p:sldId id="260"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EDC58C-0A71-4035-AD3C-F8453DB38F58}" v="732" dt="2022-07-18T10:02:32.011"/>
    <p1510:client id="{CE28D96F-2935-4C57-845D-E7AF8D993866}" v="3901" dt="2022-07-17T14:14:36.6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0" d="100"/>
          <a:sy n="60" d="100"/>
        </p:scale>
        <p:origin x="16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 Ferguson" userId="f9f6fa9f-b906-4715-9492-5b2e4c6976c5" providerId="ADAL" clId="{7A92E55C-DC1D-4437-8178-CDC6C965FC67}"/>
    <pc:docChg chg="custSel modSld">
      <pc:chgData name="Ann Ferguson" userId="f9f6fa9f-b906-4715-9492-5b2e4c6976c5" providerId="ADAL" clId="{7A92E55C-DC1D-4437-8178-CDC6C965FC67}" dt="2022-07-12T15:03:05.268" v="348" actId="20577"/>
      <pc:docMkLst>
        <pc:docMk/>
      </pc:docMkLst>
      <pc:sldChg chg="modSp mod">
        <pc:chgData name="Ann Ferguson" userId="f9f6fa9f-b906-4715-9492-5b2e4c6976c5" providerId="ADAL" clId="{7A92E55C-DC1D-4437-8178-CDC6C965FC67}" dt="2022-07-12T15:03:05.268" v="348" actId="20577"/>
        <pc:sldMkLst>
          <pc:docMk/>
          <pc:sldMk cId="129126105" sldId="263"/>
        </pc:sldMkLst>
        <pc:spChg chg="mod">
          <ac:chgData name="Ann Ferguson" userId="f9f6fa9f-b906-4715-9492-5b2e4c6976c5" providerId="ADAL" clId="{7A92E55C-DC1D-4437-8178-CDC6C965FC67}" dt="2022-07-12T15:03:05.268" v="348" actId="20577"/>
          <ac:spMkLst>
            <pc:docMk/>
            <pc:sldMk cId="129126105" sldId="263"/>
            <ac:spMk id="3" creationId="{40F29718-1D8F-EA35-6079-7B80BEAF2553}"/>
          </ac:spMkLst>
        </pc:spChg>
      </pc:sldChg>
    </pc:docChg>
  </pc:docChgLst>
  <pc:docChgLst>
    <pc:chgData name="Ann Ferguson" userId="f9f6fa9f-b906-4715-9492-5b2e4c6976c5" providerId="ADAL" clId="{99EDC58C-0A71-4035-AD3C-F8453DB38F58}"/>
    <pc:docChg chg="undo custSel addSld delSld modSld">
      <pc:chgData name="Ann Ferguson" userId="f9f6fa9f-b906-4715-9492-5b2e4c6976c5" providerId="ADAL" clId="{99EDC58C-0A71-4035-AD3C-F8453DB38F58}" dt="2022-07-18T10:03:18.347" v="1131" actId="1076"/>
      <pc:docMkLst>
        <pc:docMk/>
      </pc:docMkLst>
      <pc:sldChg chg="addSp delSp modSp mod">
        <pc:chgData name="Ann Ferguson" userId="f9f6fa9f-b906-4715-9492-5b2e4c6976c5" providerId="ADAL" clId="{99EDC58C-0A71-4035-AD3C-F8453DB38F58}" dt="2022-07-18T10:03:18.347" v="1131" actId="1076"/>
        <pc:sldMkLst>
          <pc:docMk/>
          <pc:sldMk cId="2043590846" sldId="256"/>
        </pc:sldMkLst>
        <pc:spChg chg="mod">
          <ac:chgData name="Ann Ferguson" userId="f9f6fa9f-b906-4715-9492-5b2e4c6976c5" providerId="ADAL" clId="{99EDC58C-0A71-4035-AD3C-F8453DB38F58}" dt="2022-07-18T10:02:48.473" v="1127" actId="26606"/>
          <ac:spMkLst>
            <pc:docMk/>
            <pc:sldMk cId="2043590846" sldId="256"/>
            <ac:spMk id="2" creationId="{A7C00087-A1DC-374A-7D5C-DF0746405C11}"/>
          </ac:spMkLst>
        </pc:spChg>
        <pc:spChg chg="mod">
          <ac:chgData name="Ann Ferguson" userId="f9f6fa9f-b906-4715-9492-5b2e4c6976c5" providerId="ADAL" clId="{99EDC58C-0A71-4035-AD3C-F8453DB38F58}" dt="2022-07-18T10:02:48.473" v="1127" actId="26606"/>
          <ac:spMkLst>
            <pc:docMk/>
            <pc:sldMk cId="2043590846" sldId="256"/>
            <ac:spMk id="3" creationId="{077A90BE-3E58-2CE1-6037-14A3AD61EB17}"/>
          </ac:spMkLst>
        </pc:spChg>
        <pc:spChg chg="add del">
          <ac:chgData name="Ann Ferguson" userId="f9f6fa9f-b906-4715-9492-5b2e4c6976c5" providerId="ADAL" clId="{99EDC58C-0A71-4035-AD3C-F8453DB38F58}" dt="2022-07-18T10:02:48.473" v="1127" actId="26606"/>
          <ac:spMkLst>
            <pc:docMk/>
            <pc:sldMk cId="2043590846" sldId="256"/>
            <ac:spMk id="9" creationId="{922E0291-99C8-40F9-ADAB-32589A3B57AA}"/>
          </ac:spMkLst>
        </pc:spChg>
        <pc:spChg chg="add del">
          <ac:chgData name="Ann Ferguson" userId="f9f6fa9f-b906-4715-9492-5b2e4c6976c5" providerId="ADAL" clId="{99EDC58C-0A71-4035-AD3C-F8453DB38F58}" dt="2022-07-18T10:02:48.473" v="1127" actId="26606"/>
          <ac:spMkLst>
            <pc:docMk/>
            <pc:sldMk cId="2043590846" sldId="256"/>
            <ac:spMk id="11" creationId="{095830D2-F2AE-4DD8-B586-89B0977916FF}"/>
          </ac:spMkLst>
        </pc:spChg>
        <pc:spChg chg="add del">
          <ac:chgData name="Ann Ferguson" userId="f9f6fa9f-b906-4715-9492-5b2e4c6976c5" providerId="ADAL" clId="{99EDC58C-0A71-4035-AD3C-F8453DB38F58}" dt="2022-07-18T10:02:48.473" v="1127" actId="26606"/>
          <ac:spMkLst>
            <pc:docMk/>
            <pc:sldMk cId="2043590846" sldId="256"/>
            <ac:spMk id="13" creationId="{7A8F735B-89DD-459E-BB4B-B9E1603DE41D}"/>
          </ac:spMkLst>
        </pc:spChg>
        <pc:spChg chg="add del">
          <ac:chgData name="Ann Ferguson" userId="f9f6fa9f-b906-4715-9492-5b2e4c6976c5" providerId="ADAL" clId="{99EDC58C-0A71-4035-AD3C-F8453DB38F58}" dt="2022-07-18T10:02:48.473" v="1127" actId="26606"/>
          <ac:spMkLst>
            <pc:docMk/>
            <pc:sldMk cId="2043590846" sldId="256"/>
            <ac:spMk id="20" creationId="{88D74A45-8C44-4D66-9253-B2B25C223ABE}"/>
          </ac:spMkLst>
        </pc:spChg>
        <pc:spChg chg="add del">
          <ac:chgData name="Ann Ferguson" userId="f9f6fa9f-b906-4715-9492-5b2e4c6976c5" providerId="ADAL" clId="{99EDC58C-0A71-4035-AD3C-F8453DB38F58}" dt="2022-07-18T10:02:48.473" v="1127" actId="26606"/>
          <ac:spMkLst>
            <pc:docMk/>
            <pc:sldMk cId="2043590846" sldId="256"/>
            <ac:spMk id="22" creationId="{F489C2E0-4895-4B72-85EA-7EE9FAFFDC7E}"/>
          </ac:spMkLst>
        </pc:spChg>
        <pc:picChg chg="mod">
          <ac:chgData name="Ann Ferguson" userId="f9f6fa9f-b906-4715-9492-5b2e4c6976c5" providerId="ADAL" clId="{99EDC58C-0A71-4035-AD3C-F8453DB38F58}" dt="2022-07-18T10:03:18.347" v="1131" actId="1076"/>
          <ac:picMkLst>
            <pc:docMk/>
            <pc:sldMk cId="2043590846" sldId="256"/>
            <ac:picMk id="4" creationId="{8AB782B8-6AD7-71CA-6A5A-96F9DF729E37}"/>
          </ac:picMkLst>
        </pc:picChg>
        <pc:cxnChg chg="add del">
          <ac:chgData name="Ann Ferguson" userId="f9f6fa9f-b906-4715-9492-5b2e4c6976c5" providerId="ADAL" clId="{99EDC58C-0A71-4035-AD3C-F8453DB38F58}" dt="2022-07-18T10:02:48.473" v="1127" actId="26606"/>
          <ac:cxnSpMkLst>
            <pc:docMk/>
            <pc:sldMk cId="2043590846" sldId="256"/>
            <ac:cxnSpMk id="15" creationId="{FAFF45CC-4046-4B20-8A54-5D613033F0AF}"/>
          </ac:cxnSpMkLst>
        </pc:cxnChg>
        <pc:cxnChg chg="add del">
          <ac:chgData name="Ann Ferguson" userId="f9f6fa9f-b906-4715-9492-5b2e4c6976c5" providerId="ADAL" clId="{99EDC58C-0A71-4035-AD3C-F8453DB38F58}" dt="2022-07-18T10:02:48.473" v="1127" actId="26606"/>
          <ac:cxnSpMkLst>
            <pc:docMk/>
            <pc:sldMk cId="2043590846" sldId="256"/>
            <ac:cxnSpMk id="24" creationId="{2E6B6C39-3A8E-4EAF-A0CD-4FE0CDFCD7DB}"/>
          </ac:cxnSpMkLst>
        </pc:cxnChg>
      </pc:sldChg>
      <pc:sldChg chg="modSp">
        <pc:chgData name="Ann Ferguson" userId="f9f6fa9f-b906-4715-9492-5b2e4c6976c5" providerId="ADAL" clId="{99EDC58C-0A71-4035-AD3C-F8453DB38F58}" dt="2022-07-13T13:13:37.991" v="112" actId="20577"/>
        <pc:sldMkLst>
          <pc:docMk/>
          <pc:sldMk cId="2339420193" sldId="258"/>
        </pc:sldMkLst>
        <pc:graphicFrameChg chg="mod">
          <ac:chgData name="Ann Ferguson" userId="f9f6fa9f-b906-4715-9492-5b2e4c6976c5" providerId="ADAL" clId="{99EDC58C-0A71-4035-AD3C-F8453DB38F58}" dt="2022-07-13T13:13:37.991" v="112" actId="20577"/>
          <ac:graphicFrameMkLst>
            <pc:docMk/>
            <pc:sldMk cId="2339420193" sldId="258"/>
            <ac:graphicFrameMk id="5" creationId="{BC32F7B1-3661-5103-059A-5808544FC29A}"/>
          </ac:graphicFrameMkLst>
        </pc:graphicFrameChg>
      </pc:sldChg>
      <pc:sldChg chg="modSp mod modNotesTx">
        <pc:chgData name="Ann Ferguson" userId="f9f6fa9f-b906-4715-9492-5b2e4c6976c5" providerId="ADAL" clId="{99EDC58C-0A71-4035-AD3C-F8453DB38F58}" dt="2022-07-15T13:01:56.393" v="760" actId="20577"/>
        <pc:sldMkLst>
          <pc:docMk/>
          <pc:sldMk cId="2432163384" sldId="259"/>
        </pc:sldMkLst>
        <pc:spChg chg="mod">
          <ac:chgData name="Ann Ferguson" userId="f9f6fa9f-b906-4715-9492-5b2e4c6976c5" providerId="ADAL" clId="{99EDC58C-0A71-4035-AD3C-F8453DB38F58}" dt="2022-07-15T13:01:33.210" v="757" actId="27636"/>
          <ac:spMkLst>
            <pc:docMk/>
            <pc:sldMk cId="2432163384" sldId="259"/>
            <ac:spMk id="2" creationId="{D426E8DB-D580-04FA-BACC-D1792E7687D4}"/>
          </ac:spMkLst>
        </pc:spChg>
        <pc:graphicFrameChg chg="mod">
          <ac:chgData name="Ann Ferguson" userId="f9f6fa9f-b906-4715-9492-5b2e4c6976c5" providerId="ADAL" clId="{99EDC58C-0A71-4035-AD3C-F8453DB38F58}" dt="2022-07-15T13:01:42.448" v="759"/>
          <ac:graphicFrameMkLst>
            <pc:docMk/>
            <pc:sldMk cId="2432163384" sldId="259"/>
            <ac:graphicFrameMk id="5" creationId="{496538AD-D55E-F22B-F7F5-4539000E44A8}"/>
          </ac:graphicFrameMkLst>
        </pc:graphicFrameChg>
      </pc:sldChg>
      <pc:sldChg chg="modSp mod">
        <pc:chgData name="Ann Ferguson" userId="f9f6fa9f-b906-4715-9492-5b2e4c6976c5" providerId="ADAL" clId="{99EDC58C-0A71-4035-AD3C-F8453DB38F58}" dt="2022-07-18T09:36:15.674" v="1079" actId="20577"/>
        <pc:sldMkLst>
          <pc:docMk/>
          <pc:sldMk cId="999448793" sldId="260"/>
        </pc:sldMkLst>
        <pc:graphicFrameChg chg="mod">
          <ac:chgData name="Ann Ferguson" userId="f9f6fa9f-b906-4715-9492-5b2e4c6976c5" providerId="ADAL" clId="{99EDC58C-0A71-4035-AD3C-F8453DB38F58}" dt="2022-07-18T09:36:15.674" v="1079" actId="20577"/>
          <ac:graphicFrameMkLst>
            <pc:docMk/>
            <pc:sldMk cId="999448793" sldId="260"/>
            <ac:graphicFrameMk id="5" creationId="{FF3060BE-0B21-2B95-7ADC-2BDB8D1360D3}"/>
          </ac:graphicFrameMkLst>
        </pc:graphicFrameChg>
      </pc:sldChg>
      <pc:sldChg chg="modSp mod">
        <pc:chgData name="Ann Ferguson" userId="f9f6fa9f-b906-4715-9492-5b2e4c6976c5" providerId="ADAL" clId="{99EDC58C-0A71-4035-AD3C-F8453DB38F58}" dt="2022-07-18T09:38:12.408" v="1109" actId="20577"/>
        <pc:sldMkLst>
          <pc:docMk/>
          <pc:sldMk cId="2157717738" sldId="261"/>
        </pc:sldMkLst>
        <pc:spChg chg="mod">
          <ac:chgData name="Ann Ferguson" userId="f9f6fa9f-b906-4715-9492-5b2e4c6976c5" providerId="ADAL" clId="{99EDC58C-0A71-4035-AD3C-F8453DB38F58}" dt="2022-07-18T09:37:16.479" v="1084" actId="14100"/>
          <ac:spMkLst>
            <pc:docMk/>
            <pc:sldMk cId="2157717738" sldId="261"/>
            <ac:spMk id="2" creationId="{FD35F78D-C42C-192E-7F71-95B0818BF9C3}"/>
          </ac:spMkLst>
        </pc:spChg>
        <pc:graphicFrameChg chg="mod">
          <ac:chgData name="Ann Ferguson" userId="f9f6fa9f-b906-4715-9492-5b2e4c6976c5" providerId="ADAL" clId="{99EDC58C-0A71-4035-AD3C-F8453DB38F58}" dt="2022-07-18T09:38:12.408" v="1109" actId="20577"/>
          <ac:graphicFrameMkLst>
            <pc:docMk/>
            <pc:sldMk cId="2157717738" sldId="261"/>
            <ac:graphicFrameMk id="5" creationId="{7C3A9088-047D-5FB1-412C-3588C8BF38BF}"/>
          </ac:graphicFrameMkLst>
        </pc:graphicFrameChg>
      </pc:sldChg>
      <pc:sldChg chg="addSp delSp modSp mod setBg delDesignElem">
        <pc:chgData name="Ann Ferguson" userId="f9f6fa9f-b906-4715-9492-5b2e4c6976c5" providerId="ADAL" clId="{99EDC58C-0A71-4035-AD3C-F8453DB38F58}" dt="2022-07-18T10:02:32.011" v="1125"/>
        <pc:sldMkLst>
          <pc:docMk/>
          <pc:sldMk cId="1470956495" sldId="262"/>
        </pc:sldMkLst>
        <pc:spChg chg="mod">
          <ac:chgData name="Ann Ferguson" userId="f9f6fa9f-b906-4715-9492-5b2e4c6976c5" providerId="ADAL" clId="{99EDC58C-0A71-4035-AD3C-F8453DB38F58}" dt="2022-07-18T10:02:32.011" v="1125"/>
          <ac:spMkLst>
            <pc:docMk/>
            <pc:sldMk cId="1470956495" sldId="262"/>
            <ac:spMk id="2" creationId="{E5565F30-A328-F23B-8DA3-16DFE510E15F}"/>
          </ac:spMkLst>
        </pc:spChg>
        <pc:spChg chg="del mod">
          <ac:chgData name="Ann Ferguson" userId="f9f6fa9f-b906-4715-9492-5b2e4c6976c5" providerId="ADAL" clId="{99EDC58C-0A71-4035-AD3C-F8453DB38F58}" dt="2022-07-17T16:16:38.048" v="761" actId="26606"/>
          <ac:spMkLst>
            <pc:docMk/>
            <pc:sldMk cId="1470956495" sldId="262"/>
            <ac:spMk id="3" creationId="{22372318-82C4-E5EF-DB32-FB1DBBA2882C}"/>
          </ac:spMkLst>
        </pc:spChg>
        <pc:spChg chg="add del mod">
          <ac:chgData name="Ann Ferguson" userId="f9f6fa9f-b906-4715-9492-5b2e4c6976c5" providerId="ADAL" clId="{99EDC58C-0A71-4035-AD3C-F8453DB38F58}" dt="2022-07-18T10:02:32.011" v="1125"/>
          <ac:spMkLst>
            <pc:docMk/>
            <pc:sldMk cId="1470956495" sldId="262"/>
            <ac:spMk id="3" creationId="{5751788B-57FE-5573-0A8D-235F01765CE4}"/>
          </ac:spMkLst>
        </pc:spChg>
        <pc:spChg chg="add del mod">
          <ac:chgData name="Ann Ferguson" userId="f9f6fa9f-b906-4715-9492-5b2e4c6976c5" providerId="ADAL" clId="{99EDC58C-0A71-4035-AD3C-F8453DB38F58}" dt="2022-07-18T10:02:32.011" v="1125"/>
          <ac:spMkLst>
            <pc:docMk/>
            <pc:sldMk cId="1470956495" sldId="262"/>
            <ac:spMk id="4" creationId="{5E786373-9010-7BB4-05AF-A159DA667C35}"/>
          </ac:spMkLst>
        </pc:spChg>
        <pc:spChg chg="add del">
          <ac:chgData name="Ann Ferguson" userId="f9f6fa9f-b906-4715-9492-5b2e4c6976c5" providerId="ADAL" clId="{99EDC58C-0A71-4035-AD3C-F8453DB38F58}" dt="2022-07-18T10:02:32.011" v="1125"/>
          <ac:spMkLst>
            <pc:docMk/>
            <pc:sldMk cId="1470956495" sldId="262"/>
            <ac:spMk id="9" creationId="{924D84CD-5280-4B52-B96E-8EDAA2B20C51}"/>
          </ac:spMkLst>
        </pc:spChg>
        <pc:spChg chg="add del">
          <ac:chgData name="Ann Ferguson" userId="f9f6fa9f-b906-4715-9492-5b2e4c6976c5" providerId="ADAL" clId="{99EDC58C-0A71-4035-AD3C-F8453DB38F58}" dt="2022-07-18T10:02:32.011" v="1125"/>
          <ac:spMkLst>
            <pc:docMk/>
            <pc:sldMk cId="1470956495" sldId="262"/>
            <ac:spMk id="11" creationId="{603A6265-E10C-4B85-9C20-E75FCAF9CC63}"/>
          </ac:spMkLst>
        </pc:spChg>
        <pc:graphicFrameChg chg="add mod">
          <ac:chgData name="Ann Ferguson" userId="f9f6fa9f-b906-4715-9492-5b2e4c6976c5" providerId="ADAL" clId="{99EDC58C-0A71-4035-AD3C-F8453DB38F58}" dt="2022-07-18T10:02:32.011" v="1125"/>
          <ac:graphicFrameMkLst>
            <pc:docMk/>
            <pc:sldMk cId="1470956495" sldId="262"/>
            <ac:graphicFrameMk id="5" creationId="{0D12EADB-2437-698D-E7D3-242AEA401CA0}"/>
          </ac:graphicFrameMkLst>
        </pc:graphicFrameChg>
        <pc:cxnChg chg="add del">
          <ac:chgData name="Ann Ferguson" userId="f9f6fa9f-b906-4715-9492-5b2e4c6976c5" providerId="ADAL" clId="{99EDC58C-0A71-4035-AD3C-F8453DB38F58}" dt="2022-07-18T10:02:32.011" v="1125"/>
          <ac:cxnSpMkLst>
            <pc:docMk/>
            <pc:sldMk cId="1470956495" sldId="262"/>
            <ac:cxnSpMk id="13" creationId="{61FF92BA-874E-408A-BFAD-416A7FFE5976}"/>
          </ac:cxnSpMkLst>
        </pc:cxnChg>
      </pc:sldChg>
      <pc:sldChg chg="modSp mod">
        <pc:chgData name="Ann Ferguson" userId="f9f6fa9f-b906-4715-9492-5b2e4c6976c5" providerId="ADAL" clId="{99EDC58C-0A71-4035-AD3C-F8453DB38F58}" dt="2022-07-14T11:47:54.501" v="727" actId="20577"/>
        <pc:sldMkLst>
          <pc:docMk/>
          <pc:sldMk cId="129126105" sldId="263"/>
        </pc:sldMkLst>
        <pc:spChg chg="mod">
          <ac:chgData name="Ann Ferguson" userId="f9f6fa9f-b906-4715-9492-5b2e4c6976c5" providerId="ADAL" clId="{99EDC58C-0A71-4035-AD3C-F8453DB38F58}" dt="2022-07-13T13:15:51.175" v="125" actId="20577"/>
          <ac:spMkLst>
            <pc:docMk/>
            <pc:sldMk cId="129126105" sldId="263"/>
            <ac:spMk id="2" creationId="{CF6AB776-88E1-AAF1-CBCD-FCC1B30042E2}"/>
          </ac:spMkLst>
        </pc:spChg>
        <pc:spChg chg="mod">
          <ac:chgData name="Ann Ferguson" userId="f9f6fa9f-b906-4715-9492-5b2e4c6976c5" providerId="ADAL" clId="{99EDC58C-0A71-4035-AD3C-F8453DB38F58}" dt="2022-07-14T11:47:54.501" v="727" actId="20577"/>
          <ac:spMkLst>
            <pc:docMk/>
            <pc:sldMk cId="129126105" sldId="263"/>
            <ac:spMk id="3" creationId="{40F29718-1D8F-EA35-6079-7B80BEAF2553}"/>
          </ac:spMkLst>
        </pc:spChg>
      </pc:sldChg>
      <pc:sldChg chg="addSp delSp modSp mod setBg">
        <pc:chgData name="Ann Ferguson" userId="f9f6fa9f-b906-4715-9492-5b2e4c6976c5" providerId="ADAL" clId="{99EDC58C-0A71-4035-AD3C-F8453DB38F58}" dt="2022-07-17T16:17:03.714" v="764" actId="26606"/>
        <pc:sldMkLst>
          <pc:docMk/>
          <pc:sldMk cId="2040198854" sldId="264"/>
        </pc:sldMkLst>
        <pc:spChg chg="mod">
          <ac:chgData name="Ann Ferguson" userId="f9f6fa9f-b906-4715-9492-5b2e4c6976c5" providerId="ADAL" clId="{99EDC58C-0A71-4035-AD3C-F8453DB38F58}" dt="2022-07-17T16:16:45.950" v="763" actId="26606"/>
          <ac:spMkLst>
            <pc:docMk/>
            <pc:sldMk cId="2040198854" sldId="264"/>
            <ac:spMk id="2" creationId="{370C7366-1F7C-E067-8173-1951A9BB1CDA}"/>
          </ac:spMkLst>
        </pc:spChg>
        <pc:spChg chg="del mod">
          <ac:chgData name="Ann Ferguson" userId="f9f6fa9f-b906-4715-9492-5b2e4c6976c5" providerId="ADAL" clId="{99EDC58C-0A71-4035-AD3C-F8453DB38F58}" dt="2022-07-17T16:17:03.714" v="764" actId="26606"/>
          <ac:spMkLst>
            <pc:docMk/>
            <pc:sldMk cId="2040198854" sldId="264"/>
            <ac:spMk id="3" creationId="{F430CA32-3ADA-5C8A-844A-39E2D3A42271}"/>
          </ac:spMkLst>
        </pc:spChg>
        <pc:spChg chg="add del">
          <ac:chgData name="Ann Ferguson" userId="f9f6fa9f-b906-4715-9492-5b2e4c6976c5" providerId="ADAL" clId="{99EDC58C-0A71-4035-AD3C-F8453DB38F58}" dt="2022-07-17T16:16:45.950" v="763" actId="26606"/>
          <ac:spMkLst>
            <pc:docMk/>
            <pc:sldMk cId="2040198854" sldId="264"/>
            <ac:spMk id="8" creationId="{C34B1ED3-4FB0-433F-BDED-442EC2ADC756}"/>
          </ac:spMkLst>
        </pc:spChg>
        <pc:spChg chg="add del">
          <ac:chgData name="Ann Ferguson" userId="f9f6fa9f-b906-4715-9492-5b2e4c6976c5" providerId="ADAL" clId="{99EDC58C-0A71-4035-AD3C-F8453DB38F58}" dt="2022-07-17T16:16:45.950" v="763" actId="26606"/>
          <ac:spMkLst>
            <pc:docMk/>
            <pc:sldMk cId="2040198854" sldId="264"/>
            <ac:spMk id="10" creationId="{2CF6FAD6-46FE-4ABF-924F-40AEEAE5974B}"/>
          </ac:spMkLst>
        </pc:spChg>
        <pc:spChg chg="add del">
          <ac:chgData name="Ann Ferguson" userId="f9f6fa9f-b906-4715-9492-5b2e4c6976c5" providerId="ADAL" clId="{99EDC58C-0A71-4035-AD3C-F8453DB38F58}" dt="2022-07-17T16:16:45.950" v="763" actId="26606"/>
          <ac:spMkLst>
            <pc:docMk/>
            <pc:sldMk cId="2040198854" sldId="264"/>
            <ac:spMk id="12" creationId="{B9D38F80-A0D0-4062-8B61-16440AC9D81D}"/>
          </ac:spMkLst>
        </pc:spChg>
        <pc:spChg chg="add del">
          <ac:chgData name="Ann Ferguson" userId="f9f6fa9f-b906-4715-9492-5b2e4c6976c5" providerId="ADAL" clId="{99EDC58C-0A71-4035-AD3C-F8453DB38F58}" dt="2022-07-17T16:16:45.950" v="763" actId="26606"/>
          <ac:spMkLst>
            <pc:docMk/>
            <pc:sldMk cId="2040198854" sldId="264"/>
            <ac:spMk id="14" creationId="{E335820B-3A29-42C5-AA8D-10ECA43CD985}"/>
          </ac:spMkLst>
        </pc:spChg>
        <pc:graphicFrameChg chg="add">
          <ac:chgData name="Ann Ferguson" userId="f9f6fa9f-b906-4715-9492-5b2e4c6976c5" providerId="ADAL" clId="{99EDC58C-0A71-4035-AD3C-F8453DB38F58}" dt="2022-07-17T16:17:03.714" v="764" actId="26606"/>
          <ac:graphicFrameMkLst>
            <pc:docMk/>
            <pc:sldMk cId="2040198854" sldId="264"/>
            <ac:graphicFrameMk id="5" creationId="{4A2E9112-B215-FEB0-1334-E2F2D2EA35BB}"/>
          </ac:graphicFrameMkLst>
        </pc:graphicFrameChg>
        <pc:cxnChg chg="add del">
          <ac:chgData name="Ann Ferguson" userId="f9f6fa9f-b906-4715-9492-5b2e4c6976c5" providerId="ADAL" clId="{99EDC58C-0A71-4035-AD3C-F8453DB38F58}" dt="2022-07-17T16:16:45.950" v="763" actId="26606"/>
          <ac:cxnSpMkLst>
            <pc:docMk/>
            <pc:sldMk cId="2040198854" sldId="264"/>
            <ac:cxnSpMk id="16" creationId="{E58B1629-F209-47B0-BA59-6BD937DBB08F}"/>
          </ac:cxnSpMkLst>
        </pc:cxnChg>
      </pc:sldChg>
      <pc:sldChg chg="addSp delSp modSp new del mod">
        <pc:chgData name="Ann Ferguson" userId="f9f6fa9f-b906-4715-9492-5b2e4c6976c5" providerId="ADAL" clId="{99EDC58C-0A71-4035-AD3C-F8453DB38F58}" dt="2022-07-14T08:30:10.701" v="692" actId="680"/>
        <pc:sldMkLst>
          <pc:docMk/>
          <pc:sldMk cId="2991674050" sldId="264"/>
        </pc:sldMkLst>
        <pc:spChg chg="add del mod">
          <ac:chgData name="Ann Ferguson" userId="f9f6fa9f-b906-4715-9492-5b2e4c6976c5" providerId="ADAL" clId="{99EDC58C-0A71-4035-AD3C-F8453DB38F58}" dt="2022-07-14T08:30:09.287" v="691" actId="22"/>
          <ac:spMkLst>
            <pc:docMk/>
            <pc:sldMk cId="2991674050" sldId="264"/>
            <ac:spMk id="5" creationId="{6D7DA58C-CF62-F349-9E0C-DB847A40B85E}"/>
          </ac:spMkLst>
        </pc:spChg>
      </pc:sldChg>
      <pc:sldChg chg="modSp mod">
        <pc:chgData name="Ann Ferguson" userId="f9f6fa9f-b906-4715-9492-5b2e4c6976c5" providerId="ADAL" clId="{99EDC58C-0A71-4035-AD3C-F8453DB38F58}" dt="2022-07-18T09:46:30.719" v="1114" actId="255"/>
        <pc:sldMkLst>
          <pc:docMk/>
          <pc:sldMk cId="3689840789" sldId="265"/>
        </pc:sldMkLst>
        <pc:spChg chg="mod">
          <ac:chgData name="Ann Ferguson" userId="f9f6fa9f-b906-4715-9492-5b2e4c6976c5" providerId="ADAL" clId="{99EDC58C-0A71-4035-AD3C-F8453DB38F58}" dt="2022-07-18T09:46:30.719" v="1114" actId="255"/>
          <ac:spMkLst>
            <pc:docMk/>
            <pc:sldMk cId="3689840789" sldId="265"/>
            <ac:spMk id="3" creationId="{D05B58BD-B18E-0CF1-6017-13AD2EBEC5F3}"/>
          </ac:spMkLst>
        </pc:spChg>
      </pc:sldChg>
      <pc:sldChg chg="addSp delSp modSp mod setBg">
        <pc:chgData name="Ann Ferguson" userId="f9f6fa9f-b906-4715-9492-5b2e4c6976c5" providerId="ADAL" clId="{99EDC58C-0A71-4035-AD3C-F8453DB38F58}" dt="2022-07-17T16:21:17.025" v="897" actId="14100"/>
        <pc:sldMkLst>
          <pc:docMk/>
          <pc:sldMk cId="4018174024" sldId="266"/>
        </pc:sldMkLst>
        <pc:spChg chg="mod">
          <ac:chgData name="Ann Ferguson" userId="f9f6fa9f-b906-4715-9492-5b2e4c6976c5" providerId="ADAL" clId="{99EDC58C-0A71-4035-AD3C-F8453DB38F58}" dt="2022-07-17T16:17:27.182" v="767" actId="26606"/>
          <ac:spMkLst>
            <pc:docMk/>
            <pc:sldMk cId="4018174024" sldId="266"/>
            <ac:spMk id="2" creationId="{CAD7B95A-9BCB-C9E8-526C-C562E02A6A18}"/>
          </ac:spMkLst>
        </pc:spChg>
        <pc:spChg chg="add del">
          <ac:chgData name="Ann Ferguson" userId="f9f6fa9f-b906-4715-9492-5b2e4c6976c5" providerId="ADAL" clId="{99EDC58C-0A71-4035-AD3C-F8453DB38F58}" dt="2022-07-17T16:17:27.182" v="767" actId="26606"/>
          <ac:spMkLst>
            <pc:docMk/>
            <pc:sldMk cId="4018174024" sldId="266"/>
            <ac:spMk id="3" creationId="{0D5EDDB8-43FA-4AA9-274B-25C654C4ABEB}"/>
          </ac:spMkLst>
        </pc:spChg>
        <pc:spChg chg="add">
          <ac:chgData name="Ann Ferguson" userId="f9f6fa9f-b906-4715-9492-5b2e4c6976c5" providerId="ADAL" clId="{99EDC58C-0A71-4035-AD3C-F8453DB38F58}" dt="2022-07-17T16:17:27.182" v="767" actId="26606"/>
          <ac:spMkLst>
            <pc:docMk/>
            <pc:sldMk cId="4018174024" sldId="266"/>
            <ac:spMk id="6" creationId="{9165109B-7036-4613-93D4-579E77F6EF3C}"/>
          </ac:spMkLst>
        </pc:spChg>
        <pc:spChg chg="add">
          <ac:chgData name="Ann Ferguson" userId="f9f6fa9f-b906-4715-9492-5b2e4c6976c5" providerId="ADAL" clId="{99EDC58C-0A71-4035-AD3C-F8453DB38F58}" dt="2022-07-17T16:17:27.182" v="767" actId="26606"/>
          <ac:spMkLst>
            <pc:docMk/>
            <pc:sldMk cId="4018174024" sldId="266"/>
            <ac:spMk id="7" creationId="{43E8FEA2-54EE-4F84-B5DB-A055A7D805EE}"/>
          </ac:spMkLst>
        </pc:spChg>
        <pc:spChg chg="add del">
          <ac:chgData name="Ann Ferguson" userId="f9f6fa9f-b906-4715-9492-5b2e4c6976c5" providerId="ADAL" clId="{99EDC58C-0A71-4035-AD3C-F8453DB38F58}" dt="2022-07-17T16:17:25.804" v="766" actId="26606"/>
          <ac:spMkLst>
            <pc:docMk/>
            <pc:sldMk cId="4018174024" sldId="266"/>
            <ac:spMk id="9" creationId="{924D84CD-5280-4B52-B96E-8EDAA2B20C51}"/>
          </ac:spMkLst>
        </pc:spChg>
        <pc:spChg chg="add del">
          <ac:chgData name="Ann Ferguson" userId="f9f6fa9f-b906-4715-9492-5b2e4c6976c5" providerId="ADAL" clId="{99EDC58C-0A71-4035-AD3C-F8453DB38F58}" dt="2022-07-17T16:17:25.804" v="766" actId="26606"/>
          <ac:spMkLst>
            <pc:docMk/>
            <pc:sldMk cId="4018174024" sldId="266"/>
            <ac:spMk id="11" creationId="{603A6265-E10C-4B85-9C20-E75FCAF9CC63}"/>
          </ac:spMkLst>
        </pc:spChg>
        <pc:graphicFrameChg chg="add del">
          <ac:chgData name="Ann Ferguson" userId="f9f6fa9f-b906-4715-9492-5b2e4c6976c5" providerId="ADAL" clId="{99EDC58C-0A71-4035-AD3C-F8453DB38F58}" dt="2022-07-17T16:17:25.804" v="766" actId="26606"/>
          <ac:graphicFrameMkLst>
            <pc:docMk/>
            <pc:sldMk cId="4018174024" sldId="266"/>
            <ac:graphicFrameMk id="5" creationId="{CBB3C12D-7362-4D10-5C00-141825FFBDA1}"/>
          </ac:graphicFrameMkLst>
        </pc:graphicFrameChg>
        <pc:graphicFrameChg chg="add mod">
          <ac:chgData name="Ann Ferguson" userId="f9f6fa9f-b906-4715-9492-5b2e4c6976c5" providerId="ADAL" clId="{99EDC58C-0A71-4035-AD3C-F8453DB38F58}" dt="2022-07-17T16:21:17.025" v="897" actId="14100"/>
          <ac:graphicFrameMkLst>
            <pc:docMk/>
            <pc:sldMk cId="4018174024" sldId="266"/>
            <ac:graphicFrameMk id="10" creationId="{1B2B8F21-D172-111D-F51A-C0483F17EC9A}"/>
          </ac:graphicFrameMkLst>
        </pc:graphicFrameChg>
        <pc:cxnChg chg="add">
          <ac:chgData name="Ann Ferguson" userId="f9f6fa9f-b906-4715-9492-5b2e4c6976c5" providerId="ADAL" clId="{99EDC58C-0A71-4035-AD3C-F8453DB38F58}" dt="2022-07-17T16:17:27.182" v="767" actId="26606"/>
          <ac:cxnSpMkLst>
            <pc:docMk/>
            <pc:sldMk cId="4018174024" sldId="266"/>
            <ac:cxnSpMk id="8" creationId="{E58B1629-F209-47B0-BA59-6BD937DBB08F}"/>
          </ac:cxnSpMkLst>
        </pc:cxnChg>
        <pc:cxnChg chg="add del">
          <ac:chgData name="Ann Ferguson" userId="f9f6fa9f-b906-4715-9492-5b2e4c6976c5" providerId="ADAL" clId="{99EDC58C-0A71-4035-AD3C-F8453DB38F58}" dt="2022-07-17T16:17:25.804" v="766" actId="26606"/>
          <ac:cxnSpMkLst>
            <pc:docMk/>
            <pc:sldMk cId="4018174024" sldId="266"/>
            <ac:cxnSpMk id="13" creationId="{61FF92BA-874E-408A-BFAD-416A7FFE5976}"/>
          </ac:cxnSpMkLst>
        </pc:cxnChg>
      </pc:sldChg>
      <pc:sldChg chg="addSp modSp mod setBg">
        <pc:chgData name="Ann Ferguson" userId="f9f6fa9f-b906-4715-9492-5b2e4c6976c5" providerId="ADAL" clId="{99EDC58C-0A71-4035-AD3C-F8453DB38F58}" dt="2022-07-17T16:21:36.586" v="899" actId="14100"/>
        <pc:sldMkLst>
          <pc:docMk/>
          <pc:sldMk cId="3324846164" sldId="267"/>
        </pc:sldMkLst>
        <pc:spChg chg="mod">
          <ac:chgData name="Ann Ferguson" userId="f9f6fa9f-b906-4715-9492-5b2e4c6976c5" providerId="ADAL" clId="{99EDC58C-0A71-4035-AD3C-F8453DB38F58}" dt="2022-07-17T16:17:40.635" v="768" actId="26606"/>
          <ac:spMkLst>
            <pc:docMk/>
            <pc:sldMk cId="3324846164" sldId="267"/>
            <ac:spMk id="2" creationId="{E9E2EDC4-A98E-E5F9-28BC-0A113E4A98FE}"/>
          </ac:spMkLst>
        </pc:spChg>
        <pc:spChg chg="mod">
          <ac:chgData name="Ann Ferguson" userId="f9f6fa9f-b906-4715-9492-5b2e4c6976c5" providerId="ADAL" clId="{99EDC58C-0A71-4035-AD3C-F8453DB38F58}" dt="2022-07-17T16:21:36.586" v="899" actId="14100"/>
          <ac:spMkLst>
            <pc:docMk/>
            <pc:sldMk cId="3324846164" sldId="267"/>
            <ac:spMk id="3" creationId="{E26C2F4F-AD55-58B7-7750-F1D797E7968A}"/>
          </ac:spMkLst>
        </pc:spChg>
        <pc:spChg chg="add">
          <ac:chgData name="Ann Ferguson" userId="f9f6fa9f-b906-4715-9492-5b2e4c6976c5" providerId="ADAL" clId="{99EDC58C-0A71-4035-AD3C-F8453DB38F58}" dt="2022-07-17T16:17:40.635" v="768" actId="26606"/>
          <ac:spMkLst>
            <pc:docMk/>
            <pc:sldMk cId="3324846164" sldId="267"/>
            <ac:spMk id="9" creationId="{B65C0385-5E30-4D2E-AF9F-4639659D34E9}"/>
          </ac:spMkLst>
        </pc:spChg>
        <pc:spChg chg="add">
          <ac:chgData name="Ann Ferguson" userId="f9f6fa9f-b906-4715-9492-5b2e4c6976c5" providerId="ADAL" clId="{99EDC58C-0A71-4035-AD3C-F8453DB38F58}" dt="2022-07-17T16:17:40.635" v="768" actId="26606"/>
          <ac:spMkLst>
            <pc:docMk/>
            <pc:sldMk cId="3324846164" sldId="267"/>
            <ac:spMk id="11" creationId="{81FB66B5-0DCE-404D-B0A0-E1E48E7BBFD7}"/>
          </ac:spMkLst>
        </pc:spChg>
        <pc:spChg chg="add">
          <ac:chgData name="Ann Ferguson" userId="f9f6fa9f-b906-4715-9492-5b2e4c6976c5" providerId="ADAL" clId="{99EDC58C-0A71-4035-AD3C-F8453DB38F58}" dt="2022-07-17T16:17:40.635" v="768" actId="26606"/>
          <ac:spMkLst>
            <pc:docMk/>
            <pc:sldMk cId="3324846164" sldId="267"/>
            <ac:spMk id="13" creationId="{E335820B-3A29-42C5-AA8D-10ECA43CD985}"/>
          </ac:spMkLst>
        </pc:spChg>
        <pc:picChg chg="add">
          <ac:chgData name="Ann Ferguson" userId="f9f6fa9f-b906-4715-9492-5b2e4c6976c5" providerId="ADAL" clId="{99EDC58C-0A71-4035-AD3C-F8453DB38F58}" dt="2022-07-17T16:17:40.635" v="768" actId="26606"/>
          <ac:picMkLst>
            <pc:docMk/>
            <pc:sldMk cId="3324846164" sldId="267"/>
            <ac:picMk id="5" creationId="{F531219D-7D2F-FD18-45F4-FC0132014D24}"/>
          </ac:picMkLst>
        </pc:picChg>
        <pc:cxnChg chg="add">
          <ac:chgData name="Ann Ferguson" userId="f9f6fa9f-b906-4715-9492-5b2e4c6976c5" providerId="ADAL" clId="{99EDC58C-0A71-4035-AD3C-F8453DB38F58}" dt="2022-07-17T16:17:40.635" v="768" actId="26606"/>
          <ac:cxnSpMkLst>
            <pc:docMk/>
            <pc:sldMk cId="3324846164" sldId="267"/>
            <ac:cxnSpMk id="15" creationId="{E58B1629-F209-47B0-BA59-6BD937DBB08F}"/>
          </ac:cxnSpMkLst>
        </pc:cxnChg>
      </pc:sldChg>
      <pc:sldChg chg="addSp delSp mod">
        <pc:chgData name="Ann Ferguson" userId="f9f6fa9f-b906-4715-9492-5b2e4c6976c5" providerId="ADAL" clId="{99EDC58C-0A71-4035-AD3C-F8453DB38F58}" dt="2022-07-17T16:18:20.365" v="773" actId="26606"/>
        <pc:sldMkLst>
          <pc:docMk/>
          <pc:sldMk cId="2253518217" sldId="268"/>
        </pc:sldMkLst>
        <pc:spChg chg="del">
          <ac:chgData name="Ann Ferguson" userId="f9f6fa9f-b906-4715-9492-5b2e4c6976c5" providerId="ADAL" clId="{99EDC58C-0A71-4035-AD3C-F8453DB38F58}" dt="2022-07-17T16:18:20.365" v="773" actId="26606"/>
          <ac:spMkLst>
            <pc:docMk/>
            <pc:sldMk cId="2253518217" sldId="268"/>
            <ac:spMk id="3" creationId="{570BE716-5C78-FDFB-87E8-2F6148226734}"/>
          </ac:spMkLst>
        </pc:spChg>
        <pc:graphicFrameChg chg="add">
          <ac:chgData name="Ann Ferguson" userId="f9f6fa9f-b906-4715-9492-5b2e4c6976c5" providerId="ADAL" clId="{99EDC58C-0A71-4035-AD3C-F8453DB38F58}" dt="2022-07-17T16:18:20.365" v="773" actId="26606"/>
          <ac:graphicFrameMkLst>
            <pc:docMk/>
            <pc:sldMk cId="2253518217" sldId="268"/>
            <ac:graphicFrameMk id="5" creationId="{5BBFD3C5-20FF-C7E5-6538-8AEF548871ED}"/>
          </ac:graphicFrameMkLst>
        </pc:graphicFrameChg>
      </pc:sldChg>
      <pc:sldChg chg="modSp mod">
        <pc:chgData name="Ann Ferguson" userId="f9f6fa9f-b906-4715-9492-5b2e4c6976c5" providerId="ADAL" clId="{99EDC58C-0A71-4035-AD3C-F8453DB38F58}" dt="2022-07-18T09:48:43.145" v="1122" actId="14100"/>
        <pc:sldMkLst>
          <pc:docMk/>
          <pc:sldMk cId="261380275" sldId="269"/>
        </pc:sldMkLst>
        <pc:spChg chg="mod">
          <ac:chgData name="Ann Ferguson" userId="f9f6fa9f-b906-4715-9492-5b2e4c6976c5" providerId="ADAL" clId="{99EDC58C-0A71-4035-AD3C-F8453DB38F58}" dt="2022-07-18T09:48:39.955" v="1120" actId="14100"/>
          <ac:spMkLst>
            <pc:docMk/>
            <pc:sldMk cId="261380275" sldId="269"/>
            <ac:spMk id="2" creationId="{84DC2933-905D-822D-1D00-1FAA54C90B41}"/>
          </ac:spMkLst>
        </pc:spChg>
        <pc:spChg chg="mod">
          <ac:chgData name="Ann Ferguson" userId="f9f6fa9f-b906-4715-9492-5b2e4c6976c5" providerId="ADAL" clId="{99EDC58C-0A71-4035-AD3C-F8453DB38F58}" dt="2022-07-18T09:48:43.145" v="1122" actId="14100"/>
          <ac:spMkLst>
            <pc:docMk/>
            <pc:sldMk cId="261380275" sldId="269"/>
            <ac:spMk id="3" creationId="{4E848E32-B414-0409-2DEF-A06B4A229B55}"/>
          </ac:spMkLst>
        </pc:spChg>
      </pc:sldChg>
      <pc:sldChg chg="addSp delSp modSp mod setBg">
        <pc:chgData name="Ann Ferguson" userId="f9f6fa9f-b906-4715-9492-5b2e4c6976c5" providerId="ADAL" clId="{99EDC58C-0A71-4035-AD3C-F8453DB38F58}" dt="2022-07-17T16:18:31.907" v="776" actId="26606"/>
        <pc:sldMkLst>
          <pc:docMk/>
          <pc:sldMk cId="2872720987" sldId="270"/>
        </pc:sldMkLst>
        <pc:spChg chg="mod">
          <ac:chgData name="Ann Ferguson" userId="f9f6fa9f-b906-4715-9492-5b2e4c6976c5" providerId="ADAL" clId="{99EDC58C-0A71-4035-AD3C-F8453DB38F58}" dt="2022-07-17T16:18:31.907" v="776" actId="26606"/>
          <ac:spMkLst>
            <pc:docMk/>
            <pc:sldMk cId="2872720987" sldId="270"/>
            <ac:spMk id="2" creationId="{A173A7C0-D457-F52F-DAE3-C2B6781F9D2B}"/>
          </ac:spMkLst>
        </pc:spChg>
        <pc:spChg chg="add del">
          <ac:chgData name="Ann Ferguson" userId="f9f6fa9f-b906-4715-9492-5b2e4c6976c5" providerId="ADAL" clId="{99EDC58C-0A71-4035-AD3C-F8453DB38F58}" dt="2022-07-17T16:18:31.907" v="776" actId="26606"/>
          <ac:spMkLst>
            <pc:docMk/>
            <pc:sldMk cId="2872720987" sldId="270"/>
            <ac:spMk id="3" creationId="{A99C2E69-A017-C000-F208-4C5A5CCCABCE}"/>
          </ac:spMkLst>
        </pc:spChg>
        <pc:spChg chg="add del">
          <ac:chgData name="Ann Ferguson" userId="f9f6fa9f-b906-4715-9492-5b2e4c6976c5" providerId="ADAL" clId="{99EDC58C-0A71-4035-AD3C-F8453DB38F58}" dt="2022-07-17T16:18:31.882" v="775" actId="26606"/>
          <ac:spMkLst>
            <pc:docMk/>
            <pc:sldMk cId="2872720987" sldId="270"/>
            <ac:spMk id="9" creationId="{9165109B-7036-4613-93D4-579E77F6EF3C}"/>
          </ac:spMkLst>
        </pc:spChg>
        <pc:spChg chg="add del">
          <ac:chgData name="Ann Ferguson" userId="f9f6fa9f-b906-4715-9492-5b2e4c6976c5" providerId="ADAL" clId="{99EDC58C-0A71-4035-AD3C-F8453DB38F58}" dt="2022-07-17T16:18:31.882" v="775" actId="26606"/>
          <ac:spMkLst>
            <pc:docMk/>
            <pc:sldMk cId="2872720987" sldId="270"/>
            <ac:spMk id="11" creationId="{43E8FEA2-54EE-4F84-B5DB-A055A7D805EE}"/>
          </ac:spMkLst>
        </pc:spChg>
        <pc:spChg chg="add">
          <ac:chgData name="Ann Ferguson" userId="f9f6fa9f-b906-4715-9492-5b2e4c6976c5" providerId="ADAL" clId="{99EDC58C-0A71-4035-AD3C-F8453DB38F58}" dt="2022-07-17T16:18:31.907" v="776" actId="26606"/>
          <ac:spMkLst>
            <pc:docMk/>
            <pc:sldMk cId="2872720987" sldId="270"/>
            <ac:spMk id="15" creationId="{924D84CD-5280-4B52-B96E-8EDAA2B20C51}"/>
          </ac:spMkLst>
        </pc:spChg>
        <pc:spChg chg="add">
          <ac:chgData name="Ann Ferguson" userId="f9f6fa9f-b906-4715-9492-5b2e4c6976c5" providerId="ADAL" clId="{99EDC58C-0A71-4035-AD3C-F8453DB38F58}" dt="2022-07-17T16:18:31.907" v="776" actId="26606"/>
          <ac:spMkLst>
            <pc:docMk/>
            <pc:sldMk cId="2872720987" sldId="270"/>
            <ac:spMk id="16" creationId="{603A6265-E10C-4B85-9C20-E75FCAF9CC63}"/>
          </ac:spMkLst>
        </pc:spChg>
        <pc:graphicFrameChg chg="add del">
          <ac:chgData name="Ann Ferguson" userId="f9f6fa9f-b906-4715-9492-5b2e4c6976c5" providerId="ADAL" clId="{99EDC58C-0A71-4035-AD3C-F8453DB38F58}" dt="2022-07-17T16:18:31.882" v="775" actId="26606"/>
          <ac:graphicFrameMkLst>
            <pc:docMk/>
            <pc:sldMk cId="2872720987" sldId="270"/>
            <ac:graphicFrameMk id="5" creationId="{D3D5665E-1A81-0D1D-B54E-035EE20D5657}"/>
          </ac:graphicFrameMkLst>
        </pc:graphicFrameChg>
        <pc:graphicFrameChg chg="add">
          <ac:chgData name="Ann Ferguson" userId="f9f6fa9f-b906-4715-9492-5b2e4c6976c5" providerId="ADAL" clId="{99EDC58C-0A71-4035-AD3C-F8453DB38F58}" dt="2022-07-17T16:18:31.907" v="776" actId="26606"/>
          <ac:graphicFrameMkLst>
            <pc:docMk/>
            <pc:sldMk cId="2872720987" sldId="270"/>
            <ac:graphicFrameMk id="18" creationId="{F192E1B8-4193-FADA-A6E4-22847F0FD439}"/>
          </ac:graphicFrameMkLst>
        </pc:graphicFrameChg>
        <pc:cxnChg chg="add del">
          <ac:chgData name="Ann Ferguson" userId="f9f6fa9f-b906-4715-9492-5b2e4c6976c5" providerId="ADAL" clId="{99EDC58C-0A71-4035-AD3C-F8453DB38F58}" dt="2022-07-17T16:18:31.882" v="775" actId="26606"/>
          <ac:cxnSpMkLst>
            <pc:docMk/>
            <pc:sldMk cId="2872720987" sldId="270"/>
            <ac:cxnSpMk id="13" creationId="{E58B1629-F209-47B0-BA59-6BD937DBB08F}"/>
          </ac:cxnSpMkLst>
        </pc:cxnChg>
        <pc:cxnChg chg="add">
          <ac:chgData name="Ann Ferguson" userId="f9f6fa9f-b906-4715-9492-5b2e4c6976c5" providerId="ADAL" clId="{99EDC58C-0A71-4035-AD3C-F8453DB38F58}" dt="2022-07-17T16:18:31.907" v="776" actId="26606"/>
          <ac:cxnSpMkLst>
            <pc:docMk/>
            <pc:sldMk cId="2872720987" sldId="270"/>
            <ac:cxnSpMk id="17" creationId="{61FF92BA-874E-408A-BFAD-416A7FFE5976}"/>
          </ac:cxnSpMkLst>
        </pc:cxnChg>
      </pc:sldChg>
    </pc:docChg>
  </pc:docChgLst>
  <pc:docChgLst>
    <pc:chgData name="Guest User" userId="S::urn:spo:anon#92fb79a2b0b30b2543081153b381cd4fe3341cedd1e1a0f5c1ba9bcf081fc224::" providerId="AD" clId="Web-{CE28D96F-2935-4C57-845D-E7AF8D993866}"/>
    <pc:docChg chg="addSld delSld modSld">
      <pc:chgData name="Guest User" userId="S::urn:spo:anon#92fb79a2b0b30b2543081153b381cd4fe3341cedd1e1a0f5c1ba9bcf081fc224::" providerId="AD" clId="Web-{CE28D96F-2935-4C57-845D-E7AF8D993866}" dt="2022-07-17T14:14:33.984" v="3991" actId="20577"/>
      <pc:docMkLst>
        <pc:docMk/>
      </pc:docMkLst>
      <pc:sldChg chg="modSp">
        <pc:chgData name="Guest User" userId="S::urn:spo:anon#92fb79a2b0b30b2543081153b381cd4fe3341cedd1e1a0f5c1ba9bcf081fc224::" providerId="AD" clId="Web-{CE28D96F-2935-4C57-845D-E7AF8D993866}" dt="2022-07-17T14:02:54.098" v="3626" actId="20577"/>
        <pc:sldMkLst>
          <pc:docMk/>
          <pc:sldMk cId="999448793" sldId="260"/>
        </pc:sldMkLst>
        <pc:graphicFrameChg chg="modGraphic">
          <ac:chgData name="Guest User" userId="S::urn:spo:anon#92fb79a2b0b30b2543081153b381cd4fe3341cedd1e1a0f5c1ba9bcf081fc224::" providerId="AD" clId="Web-{CE28D96F-2935-4C57-845D-E7AF8D993866}" dt="2022-07-17T14:02:54.098" v="3626" actId="20577"/>
          <ac:graphicFrameMkLst>
            <pc:docMk/>
            <pc:sldMk cId="999448793" sldId="260"/>
            <ac:graphicFrameMk id="5" creationId="{FF3060BE-0B21-2B95-7ADC-2BDB8D1360D3}"/>
          </ac:graphicFrameMkLst>
        </pc:graphicFrameChg>
      </pc:sldChg>
      <pc:sldChg chg="modSp">
        <pc:chgData name="Guest User" userId="S::urn:spo:anon#92fb79a2b0b30b2543081153b381cd4fe3341cedd1e1a0f5c1ba9bcf081fc224::" providerId="AD" clId="Web-{CE28D96F-2935-4C57-845D-E7AF8D993866}" dt="2022-07-17T14:12:37.428" v="3857" actId="20577"/>
        <pc:sldMkLst>
          <pc:docMk/>
          <pc:sldMk cId="1470956495" sldId="262"/>
        </pc:sldMkLst>
        <pc:spChg chg="mod">
          <ac:chgData name="Guest User" userId="S::urn:spo:anon#92fb79a2b0b30b2543081153b381cd4fe3341cedd1e1a0f5c1ba9bcf081fc224::" providerId="AD" clId="Web-{CE28D96F-2935-4C57-845D-E7AF8D993866}" dt="2022-07-17T12:02:54.623" v="12" actId="20577"/>
          <ac:spMkLst>
            <pc:docMk/>
            <pc:sldMk cId="1470956495" sldId="262"/>
            <ac:spMk id="2" creationId="{E5565F30-A328-F23B-8DA3-16DFE510E15F}"/>
          </ac:spMkLst>
        </pc:spChg>
        <pc:spChg chg="mod">
          <ac:chgData name="Guest User" userId="S::urn:spo:anon#92fb79a2b0b30b2543081153b381cd4fe3341cedd1e1a0f5c1ba9bcf081fc224::" providerId="AD" clId="Web-{CE28D96F-2935-4C57-845D-E7AF8D993866}" dt="2022-07-17T14:12:37.428" v="3857" actId="20577"/>
          <ac:spMkLst>
            <pc:docMk/>
            <pc:sldMk cId="1470956495" sldId="262"/>
            <ac:spMk id="3" creationId="{22372318-82C4-E5EF-DB32-FB1DBBA2882C}"/>
          </ac:spMkLst>
        </pc:spChg>
      </pc:sldChg>
      <pc:sldChg chg="del">
        <pc:chgData name="Guest User" userId="S::urn:spo:anon#92fb79a2b0b30b2543081153b381cd4fe3341cedd1e1a0f5c1ba9bcf081fc224::" providerId="AD" clId="Web-{CE28D96F-2935-4C57-845D-E7AF8D993866}" dt="2022-07-17T14:00:53.501" v="3538"/>
        <pc:sldMkLst>
          <pc:docMk/>
          <pc:sldMk cId="129126105" sldId="263"/>
        </pc:sldMkLst>
      </pc:sldChg>
      <pc:sldChg chg="modSp new">
        <pc:chgData name="Guest User" userId="S::urn:spo:anon#92fb79a2b0b30b2543081153b381cd4fe3341cedd1e1a0f5c1ba9bcf081fc224::" providerId="AD" clId="Web-{CE28D96F-2935-4C57-845D-E7AF8D993866}" dt="2022-07-17T12:21:29.684" v="658" actId="20577"/>
        <pc:sldMkLst>
          <pc:docMk/>
          <pc:sldMk cId="2040198854" sldId="264"/>
        </pc:sldMkLst>
        <pc:spChg chg="mod">
          <ac:chgData name="Guest User" userId="S::urn:spo:anon#92fb79a2b0b30b2543081153b381cd4fe3341cedd1e1a0f5c1ba9bcf081fc224::" providerId="AD" clId="Web-{CE28D96F-2935-4C57-845D-E7AF8D993866}" dt="2022-07-17T12:08:57.767" v="320" actId="20577"/>
          <ac:spMkLst>
            <pc:docMk/>
            <pc:sldMk cId="2040198854" sldId="264"/>
            <ac:spMk id="2" creationId="{370C7366-1F7C-E067-8173-1951A9BB1CDA}"/>
          </ac:spMkLst>
        </pc:spChg>
        <pc:spChg chg="mod">
          <ac:chgData name="Guest User" userId="S::urn:spo:anon#92fb79a2b0b30b2543081153b381cd4fe3341cedd1e1a0f5c1ba9bcf081fc224::" providerId="AD" clId="Web-{CE28D96F-2935-4C57-845D-E7AF8D993866}" dt="2022-07-17T12:21:29.684" v="658" actId="20577"/>
          <ac:spMkLst>
            <pc:docMk/>
            <pc:sldMk cId="2040198854" sldId="264"/>
            <ac:spMk id="3" creationId="{F430CA32-3ADA-5C8A-844A-39E2D3A42271}"/>
          </ac:spMkLst>
        </pc:spChg>
      </pc:sldChg>
      <pc:sldChg chg="modSp new">
        <pc:chgData name="Guest User" userId="S::urn:spo:anon#92fb79a2b0b30b2543081153b381cd4fe3341cedd1e1a0f5c1ba9bcf081fc224::" providerId="AD" clId="Web-{CE28D96F-2935-4C57-845D-E7AF8D993866}" dt="2022-07-17T12:33:49.505" v="1133" actId="20577"/>
        <pc:sldMkLst>
          <pc:docMk/>
          <pc:sldMk cId="3689840789" sldId="265"/>
        </pc:sldMkLst>
        <pc:spChg chg="mod">
          <ac:chgData name="Guest User" userId="S::urn:spo:anon#92fb79a2b0b30b2543081153b381cd4fe3341cedd1e1a0f5c1ba9bcf081fc224::" providerId="AD" clId="Web-{CE28D96F-2935-4C57-845D-E7AF8D993866}" dt="2022-07-17T12:20:35.979" v="641" actId="20577"/>
          <ac:spMkLst>
            <pc:docMk/>
            <pc:sldMk cId="3689840789" sldId="265"/>
            <ac:spMk id="2" creationId="{D8E8497C-A90F-5D35-7CA2-54EE2225F9D6}"/>
          </ac:spMkLst>
        </pc:spChg>
        <pc:spChg chg="mod">
          <ac:chgData name="Guest User" userId="S::urn:spo:anon#92fb79a2b0b30b2543081153b381cd4fe3341cedd1e1a0f5c1ba9bcf081fc224::" providerId="AD" clId="Web-{CE28D96F-2935-4C57-845D-E7AF8D993866}" dt="2022-07-17T12:33:49.505" v="1133" actId="20577"/>
          <ac:spMkLst>
            <pc:docMk/>
            <pc:sldMk cId="3689840789" sldId="265"/>
            <ac:spMk id="3" creationId="{D05B58BD-B18E-0CF1-6017-13AD2EBEC5F3}"/>
          </ac:spMkLst>
        </pc:spChg>
      </pc:sldChg>
      <pc:sldChg chg="modSp new">
        <pc:chgData name="Guest User" userId="S::urn:spo:anon#92fb79a2b0b30b2543081153b381cd4fe3341cedd1e1a0f5c1ba9bcf081fc224::" providerId="AD" clId="Web-{CE28D96F-2935-4C57-845D-E7AF8D993866}" dt="2022-07-17T14:07:42.186" v="3703" actId="20577"/>
        <pc:sldMkLst>
          <pc:docMk/>
          <pc:sldMk cId="4018174024" sldId="266"/>
        </pc:sldMkLst>
        <pc:spChg chg="mod">
          <ac:chgData name="Guest User" userId="S::urn:spo:anon#92fb79a2b0b30b2543081153b381cd4fe3341cedd1e1a0f5c1ba9bcf081fc224::" providerId="AD" clId="Web-{CE28D96F-2935-4C57-845D-E7AF8D993866}" dt="2022-07-17T12:52:13.528" v="1780" actId="14100"/>
          <ac:spMkLst>
            <pc:docMk/>
            <pc:sldMk cId="4018174024" sldId="266"/>
            <ac:spMk id="2" creationId="{CAD7B95A-9BCB-C9E8-526C-C562E02A6A18}"/>
          </ac:spMkLst>
        </pc:spChg>
        <pc:spChg chg="mod">
          <ac:chgData name="Guest User" userId="S::urn:spo:anon#92fb79a2b0b30b2543081153b381cd4fe3341cedd1e1a0f5c1ba9bcf081fc224::" providerId="AD" clId="Web-{CE28D96F-2935-4C57-845D-E7AF8D993866}" dt="2022-07-17T14:07:42.186" v="3703" actId="20577"/>
          <ac:spMkLst>
            <pc:docMk/>
            <pc:sldMk cId="4018174024" sldId="266"/>
            <ac:spMk id="3" creationId="{0D5EDDB8-43FA-4AA9-274B-25C654C4ABEB}"/>
          </ac:spMkLst>
        </pc:spChg>
      </pc:sldChg>
      <pc:sldChg chg="modSp new">
        <pc:chgData name="Guest User" userId="S::urn:spo:anon#92fb79a2b0b30b2543081153b381cd4fe3341cedd1e1a0f5c1ba9bcf081fc224::" providerId="AD" clId="Web-{CE28D96F-2935-4C57-845D-E7AF8D993866}" dt="2022-07-17T14:08:04.671" v="3704" actId="20577"/>
        <pc:sldMkLst>
          <pc:docMk/>
          <pc:sldMk cId="3324846164" sldId="267"/>
        </pc:sldMkLst>
        <pc:spChg chg="mod">
          <ac:chgData name="Guest User" userId="S::urn:spo:anon#92fb79a2b0b30b2543081153b381cd4fe3341cedd1e1a0f5c1ba9bcf081fc224::" providerId="AD" clId="Web-{CE28D96F-2935-4C57-845D-E7AF8D993866}" dt="2022-07-17T14:07:08.839" v="3699" actId="14100"/>
          <ac:spMkLst>
            <pc:docMk/>
            <pc:sldMk cId="3324846164" sldId="267"/>
            <ac:spMk id="2" creationId="{E9E2EDC4-A98E-E5F9-28BC-0A113E4A98FE}"/>
          </ac:spMkLst>
        </pc:spChg>
        <pc:spChg chg="mod">
          <ac:chgData name="Guest User" userId="S::urn:spo:anon#92fb79a2b0b30b2543081153b381cd4fe3341cedd1e1a0f5c1ba9bcf081fc224::" providerId="AD" clId="Web-{CE28D96F-2935-4C57-845D-E7AF8D993866}" dt="2022-07-17T14:08:04.671" v="3704" actId="20577"/>
          <ac:spMkLst>
            <pc:docMk/>
            <pc:sldMk cId="3324846164" sldId="267"/>
            <ac:spMk id="3" creationId="{E26C2F4F-AD55-58B7-7750-F1D797E7968A}"/>
          </ac:spMkLst>
        </pc:spChg>
      </pc:sldChg>
      <pc:sldChg chg="modSp new">
        <pc:chgData name="Guest User" userId="S::urn:spo:anon#92fb79a2b0b30b2543081153b381cd4fe3341cedd1e1a0f5c1ba9bcf081fc224::" providerId="AD" clId="Web-{CE28D96F-2935-4C57-845D-E7AF8D993866}" dt="2022-07-17T14:08:36.906" v="3705" actId="20577"/>
        <pc:sldMkLst>
          <pc:docMk/>
          <pc:sldMk cId="2253518217" sldId="268"/>
        </pc:sldMkLst>
        <pc:spChg chg="mod">
          <ac:chgData name="Guest User" userId="S::urn:spo:anon#92fb79a2b0b30b2543081153b381cd4fe3341cedd1e1a0f5c1ba9bcf081fc224::" providerId="AD" clId="Web-{CE28D96F-2935-4C57-845D-E7AF8D993866}" dt="2022-07-17T13:01:37.449" v="2102" actId="20577"/>
          <ac:spMkLst>
            <pc:docMk/>
            <pc:sldMk cId="2253518217" sldId="268"/>
            <ac:spMk id="2" creationId="{50C2261C-945A-81D6-E611-0731FA9B9825}"/>
          </ac:spMkLst>
        </pc:spChg>
        <pc:spChg chg="mod">
          <ac:chgData name="Guest User" userId="S::urn:spo:anon#92fb79a2b0b30b2543081153b381cd4fe3341cedd1e1a0f5c1ba9bcf081fc224::" providerId="AD" clId="Web-{CE28D96F-2935-4C57-845D-E7AF8D993866}" dt="2022-07-17T14:08:36.906" v="3705" actId="20577"/>
          <ac:spMkLst>
            <pc:docMk/>
            <pc:sldMk cId="2253518217" sldId="268"/>
            <ac:spMk id="3" creationId="{570BE716-5C78-FDFB-87E8-2F6148226734}"/>
          </ac:spMkLst>
        </pc:spChg>
      </pc:sldChg>
      <pc:sldChg chg="modSp new">
        <pc:chgData name="Guest User" userId="S::urn:spo:anon#92fb79a2b0b30b2543081153b381cd4fe3341cedd1e1a0f5c1ba9bcf081fc224::" providerId="AD" clId="Web-{CE28D96F-2935-4C57-845D-E7AF8D993866}" dt="2022-07-17T14:10:53.128" v="3737" actId="20577"/>
        <pc:sldMkLst>
          <pc:docMk/>
          <pc:sldMk cId="261380275" sldId="269"/>
        </pc:sldMkLst>
        <pc:spChg chg="mod">
          <ac:chgData name="Guest User" userId="S::urn:spo:anon#92fb79a2b0b30b2543081153b381cd4fe3341cedd1e1a0f5c1ba9bcf081fc224::" providerId="AD" clId="Web-{CE28D96F-2935-4C57-845D-E7AF8D993866}" dt="2022-07-17T13:11:00.272" v="2394" actId="20577"/>
          <ac:spMkLst>
            <pc:docMk/>
            <pc:sldMk cId="261380275" sldId="269"/>
            <ac:spMk id="2" creationId="{84DC2933-905D-822D-1D00-1FAA54C90B41}"/>
          </ac:spMkLst>
        </pc:spChg>
        <pc:spChg chg="mod">
          <ac:chgData name="Guest User" userId="S::urn:spo:anon#92fb79a2b0b30b2543081153b381cd4fe3341cedd1e1a0f5c1ba9bcf081fc224::" providerId="AD" clId="Web-{CE28D96F-2935-4C57-845D-E7AF8D993866}" dt="2022-07-17T14:10:53.128" v="3737" actId="20577"/>
          <ac:spMkLst>
            <pc:docMk/>
            <pc:sldMk cId="261380275" sldId="269"/>
            <ac:spMk id="3" creationId="{4E848E32-B414-0409-2DEF-A06B4A229B55}"/>
          </ac:spMkLst>
        </pc:spChg>
      </pc:sldChg>
      <pc:sldChg chg="modSp new">
        <pc:chgData name="Guest User" userId="S::urn:spo:anon#92fb79a2b0b30b2543081153b381cd4fe3341cedd1e1a0f5c1ba9bcf081fc224::" providerId="AD" clId="Web-{CE28D96F-2935-4C57-845D-E7AF8D993866}" dt="2022-07-17T14:14:33.984" v="3991" actId="20577"/>
        <pc:sldMkLst>
          <pc:docMk/>
          <pc:sldMk cId="2872720987" sldId="270"/>
        </pc:sldMkLst>
        <pc:spChg chg="mod">
          <ac:chgData name="Guest User" userId="S::urn:spo:anon#92fb79a2b0b30b2543081153b381cd4fe3341cedd1e1a0f5c1ba9bcf081fc224::" providerId="AD" clId="Web-{CE28D96F-2935-4C57-845D-E7AF8D993866}" dt="2022-07-17T13:43:18.796" v="3134" actId="20577"/>
          <ac:spMkLst>
            <pc:docMk/>
            <pc:sldMk cId="2872720987" sldId="270"/>
            <ac:spMk id="2" creationId="{A173A7C0-D457-F52F-DAE3-C2B6781F9D2B}"/>
          </ac:spMkLst>
        </pc:spChg>
        <pc:spChg chg="mod">
          <ac:chgData name="Guest User" userId="S::urn:spo:anon#92fb79a2b0b30b2543081153b381cd4fe3341cedd1e1a0f5c1ba9bcf081fc224::" providerId="AD" clId="Web-{CE28D96F-2935-4C57-845D-E7AF8D993866}" dt="2022-07-17T14:14:33.984" v="3991" actId="20577"/>
          <ac:spMkLst>
            <pc:docMk/>
            <pc:sldMk cId="2872720987" sldId="270"/>
            <ac:spMk id="3" creationId="{A99C2E69-A017-C000-F208-4C5A5CCCABC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EE16A3-8D28-4664-8ED9-273B5240ADC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B4AA7ADD-8812-4E0B-BEB0-DF0E5E178340}">
      <dgm:prSet/>
      <dgm:spPr/>
      <dgm:t>
        <a:bodyPr/>
        <a:lstStyle/>
        <a:p>
          <a:r>
            <a:rPr lang="en-GB"/>
            <a:t>The theme of this session is the costs v. benefits of asserting legal professional privilege.</a:t>
          </a:r>
          <a:endParaRPr lang="en-US"/>
        </a:p>
      </dgm:t>
    </dgm:pt>
    <dgm:pt modelId="{9AE0359E-7F4C-4970-BFE8-E53D5D3077C8}" type="parTrans" cxnId="{214C8061-5076-4503-B294-05E02875DE7B}">
      <dgm:prSet/>
      <dgm:spPr/>
      <dgm:t>
        <a:bodyPr/>
        <a:lstStyle/>
        <a:p>
          <a:endParaRPr lang="en-US"/>
        </a:p>
      </dgm:t>
    </dgm:pt>
    <dgm:pt modelId="{971827F0-374C-46E2-9B9D-6E26489EF7EC}" type="sibTrans" cxnId="{214C8061-5076-4503-B294-05E02875DE7B}">
      <dgm:prSet/>
      <dgm:spPr/>
      <dgm:t>
        <a:bodyPr/>
        <a:lstStyle/>
        <a:p>
          <a:endParaRPr lang="en-US"/>
        </a:p>
      </dgm:t>
    </dgm:pt>
    <dgm:pt modelId="{38DE4766-DE0C-422D-B9F9-B60278EEA99E}">
      <dgm:prSet/>
      <dgm:spPr/>
      <dgm:t>
        <a:bodyPr/>
        <a:lstStyle/>
        <a:p>
          <a:r>
            <a:rPr lang="en-GB" dirty="0"/>
            <a:t>Ann and William will explore the costs/benefit implications of privilege in civil litigation</a:t>
          </a:r>
          <a:endParaRPr lang="en-US" dirty="0"/>
        </a:p>
      </dgm:t>
    </dgm:pt>
    <dgm:pt modelId="{5D3B5F31-0CF1-441A-9E45-2B1FF6FE5A8C}" type="parTrans" cxnId="{E826DDCE-04CE-4FCC-9E1E-3B9E26DB12FB}">
      <dgm:prSet/>
      <dgm:spPr/>
      <dgm:t>
        <a:bodyPr/>
        <a:lstStyle/>
        <a:p>
          <a:endParaRPr lang="en-US"/>
        </a:p>
      </dgm:t>
    </dgm:pt>
    <dgm:pt modelId="{313EAD95-EC82-4ECF-8FCB-9F65699FFF1D}" type="sibTrans" cxnId="{E826DDCE-04CE-4FCC-9E1E-3B9E26DB12FB}">
      <dgm:prSet/>
      <dgm:spPr/>
      <dgm:t>
        <a:bodyPr/>
        <a:lstStyle/>
        <a:p>
          <a:endParaRPr lang="en-US"/>
        </a:p>
      </dgm:t>
    </dgm:pt>
    <dgm:pt modelId="{D61DB276-A377-415F-8AD9-0E82B03B4FD8}">
      <dgm:prSet/>
      <dgm:spPr/>
      <dgm:t>
        <a:bodyPr/>
        <a:lstStyle/>
        <a:p>
          <a:r>
            <a:rPr lang="en-GB"/>
            <a:t>Robert Smith QC will undertake a similar analysis in relation to the assertion of privilege in criminal cases and advising corporate clients </a:t>
          </a:r>
          <a:endParaRPr lang="en-US"/>
        </a:p>
      </dgm:t>
    </dgm:pt>
    <dgm:pt modelId="{41FB1463-4D33-4557-A23E-555F1DE98C80}" type="parTrans" cxnId="{0BFA7B36-E354-4832-92C8-7512BB864731}">
      <dgm:prSet/>
      <dgm:spPr/>
      <dgm:t>
        <a:bodyPr/>
        <a:lstStyle/>
        <a:p>
          <a:endParaRPr lang="en-US"/>
        </a:p>
      </dgm:t>
    </dgm:pt>
    <dgm:pt modelId="{6E1362D3-719D-42F7-8053-9B2EB7A41FD5}" type="sibTrans" cxnId="{0BFA7B36-E354-4832-92C8-7512BB864731}">
      <dgm:prSet/>
      <dgm:spPr/>
      <dgm:t>
        <a:bodyPr/>
        <a:lstStyle/>
        <a:p>
          <a:endParaRPr lang="en-US"/>
        </a:p>
      </dgm:t>
    </dgm:pt>
    <dgm:pt modelId="{94EB7D15-3879-4D05-87BE-CC532BD1C9D3}">
      <dgm:prSet/>
      <dgm:spPr/>
      <dgm:t>
        <a:bodyPr/>
        <a:lstStyle/>
        <a:p>
          <a:r>
            <a:rPr lang="en-GB"/>
            <a:t>Stephen Donnelly lends an accountant's expertise on how we might measure the costs v benefits of asserting privilege</a:t>
          </a:r>
          <a:endParaRPr lang="en-US"/>
        </a:p>
      </dgm:t>
    </dgm:pt>
    <dgm:pt modelId="{35AC61D1-E9CD-418E-85F2-3ECA5EE6654D}" type="parTrans" cxnId="{C8F6D2C9-5499-4862-867D-CBAC9818F2AB}">
      <dgm:prSet/>
      <dgm:spPr/>
      <dgm:t>
        <a:bodyPr/>
        <a:lstStyle/>
        <a:p>
          <a:endParaRPr lang="en-US"/>
        </a:p>
      </dgm:t>
    </dgm:pt>
    <dgm:pt modelId="{A2171BDA-8F03-4705-863F-8CA430ED4BB5}" type="sibTrans" cxnId="{C8F6D2C9-5499-4862-867D-CBAC9818F2AB}">
      <dgm:prSet/>
      <dgm:spPr/>
      <dgm:t>
        <a:bodyPr/>
        <a:lstStyle/>
        <a:p>
          <a:endParaRPr lang="en-US"/>
        </a:p>
      </dgm:t>
    </dgm:pt>
    <dgm:pt modelId="{2E908763-E21B-406B-89C0-5ECDBCFB0899}" type="pres">
      <dgm:prSet presAssocID="{CFEE16A3-8D28-4664-8ED9-273B5240ADCD}" presName="vert0" presStyleCnt="0">
        <dgm:presLayoutVars>
          <dgm:dir/>
          <dgm:animOne val="branch"/>
          <dgm:animLvl val="lvl"/>
        </dgm:presLayoutVars>
      </dgm:prSet>
      <dgm:spPr/>
    </dgm:pt>
    <dgm:pt modelId="{2F701708-8B13-4B36-A37A-A3BBD938B861}" type="pres">
      <dgm:prSet presAssocID="{B4AA7ADD-8812-4E0B-BEB0-DF0E5E178340}" presName="thickLine" presStyleLbl="alignNode1" presStyleIdx="0" presStyleCnt="4"/>
      <dgm:spPr/>
    </dgm:pt>
    <dgm:pt modelId="{3CC1BABE-C10D-40F3-BA0C-6ECFC3003FCF}" type="pres">
      <dgm:prSet presAssocID="{B4AA7ADD-8812-4E0B-BEB0-DF0E5E178340}" presName="horz1" presStyleCnt="0"/>
      <dgm:spPr/>
    </dgm:pt>
    <dgm:pt modelId="{C63CE987-6EF5-4171-84E2-BB6B3A1CEA05}" type="pres">
      <dgm:prSet presAssocID="{B4AA7ADD-8812-4E0B-BEB0-DF0E5E178340}" presName="tx1" presStyleLbl="revTx" presStyleIdx="0" presStyleCnt="4"/>
      <dgm:spPr/>
    </dgm:pt>
    <dgm:pt modelId="{944B5E5A-AE40-4207-BD68-5F08506DE344}" type="pres">
      <dgm:prSet presAssocID="{B4AA7ADD-8812-4E0B-BEB0-DF0E5E178340}" presName="vert1" presStyleCnt="0"/>
      <dgm:spPr/>
    </dgm:pt>
    <dgm:pt modelId="{42A7162F-EF5C-4A56-9895-F1A5E1A83C54}" type="pres">
      <dgm:prSet presAssocID="{38DE4766-DE0C-422D-B9F9-B60278EEA99E}" presName="thickLine" presStyleLbl="alignNode1" presStyleIdx="1" presStyleCnt="4"/>
      <dgm:spPr/>
    </dgm:pt>
    <dgm:pt modelId="{50855E4F-9E85-4E78-997A-259E5D364A75}" type="pres">
      <dgm:prSet presAssocID="{38DE4766-DE0C-422D-B9F9-B60278EEA99E}" presName="horz1" presStyleCnt="0"/>
      <dgm:spPr/>
    </dgm:pt>
    <dgm:pt modelId="{19544E09-CE14-41C1-8F82-5BFDD5B56315}" type="pres">
      <dgm:prSet presAssocID="{38DE4766-DE0C-422D-B9F9-B60278EEA99E}" presName="tx1" presStyleLbl="revTx" presStyleIdx="1" presStyleCnt="4"/>
      <dgm:spPr/>
    </dgm:pt>
    <dgm:pt modelId="{9F858A9D-92C2-4AAE-951F-CF8CCA788D13}" type="pres">
      <dgm:prSet presAssocID="{38DE4766-DE0C-422D-B9F9-B60278EEA99E}" presName="vert1" presStyleCnt="0"/>
      <dgm:spPr/>
    </dgm:pt>
    <dgm:pt modelId="{0A14926F-BA41-4879-847D-5B2E439D9CCA}" type="pres">
      <dgm:prSet presAssocID="{D61DB276-A377-415F-8AD9-0E82B03B4FD8}" presName="thickLine" presStyleLbl="alignNode1" presStyleIdx="2" presStyleCnt="4"/>
      <dgm:spPr/>
    </dgm:pt>
    <dgm:pt modelId="{61386F8F-26AB-4CB9-A03B-90EC1C7B3CC4}" type="pres">
      <dgm:prSet presAssocID="{D61DB276-A377-415F-8AD9-0E82B03B4FD8}" presName="horz1" presStyleCnt="0"/>
      <dgm:spPr/>
    </dgm:pt>
    <dgm:pt modelId="{75CD4E28-3FE6-4297-9EA6-A4744F789BBF}" type="pres">
      <dgm:prSet presAssocID="{D61DB276-A377-415F-8AD9-0E82B03B4FD8}" presName="tx1" presStyleLbl="revTx" presStyleIdx="2" presStyleCnt="4"/>
      <dgm:spPr/>
    </dgm:pt>
    <dgm:pt modelId="{EA355610-6A24-4478-BFDC-007C88F99785}" type="pres">
      <dgm:prSet presAssocID="{D61DB276-A377-415F-8AD9-0E82B03B4FD8}" presName="vert1" presStyleCnt="0"/>
      <dgm:spPr/>
    </dgm:pt>
    <dgm:pt modelId="{EB3ED0AD-02F7-441E-898A-EBB0528DF697}" type="pres">
      <dgm:prSet presAssocID="{94EB7D15-3879-4D05-87BE-CC532BD1C9D3}" presName="thickLine" presStyleLbl="alignNode1" presStyleIdx="3" presStyleCnt="4"/>
      <dgm:spPr/>
    </dgm:pt>
    <dgm:pt modelId="{EC0EAE5C-A5C1-405F-9C15-66195DB3F7D0}" type="pres">
      <dgm:prSet presAssocID="{94EB7D15-3879-4D05-87BE-CC532BD1C9D3}" presName="horz1" presStyleCnt="0"/>
      <dgm:spPr/>
    </dgm:pt>
    <dgm:pt modelId="{F74FA71F-2CA0-4330-A13C-58EDF1AF8F1D}" type="pres">
      <dgm:prSet presAssocID="{94EB7D15-3879-4D05-87BE-CC532BD1C9D3}" presName="tx1" presStyleLbl="revTx" presStyleIdx="3" presStyleCnt="4"/>
      <dgm:spPr/>
    </dgm:pt>
    <dgm:pt modelId="{B3C85377-7D32-4AB1-A6D3-27B405D40379}" type="pres">
      <dgm:prSet presAssocID="{94EB7D15-3879-4D05-87BE-CC532BD1C9D3}" presName="vert1" presStyleCnt="0"/>
      <dgm:spPr/>
    </dgm:pt>
  </dgm:ptLst>
  <dgm:cxnLst>
    <dgm:cxn modelId="{0BFA7B36-E354-4832-92C8-7512BB864731}" srcId="{CFEE16A3-8D28-4664-8ED9-273B5240ADCD}" destId="{D61DB276-A377-415F-8AD9-0E82B03B4FD8}" srcOrd="2" destOrd="0" parTransId="{41FB1463-4D33-4557-A23E-555F1DE98C80}" sibTransId="{6E1362D3-719D-42F7-8053-9B2EB7A41FD5}"/>
    <dgm:cxn modelId="{214C8061-5076-4503-B294-05E02875DE7B}" srcId="{CFEE16A3-8D28-4664-8ED9-273B5240ADCD}" destId="{B4AA7ADD-8812-4E0B-BEB0-DF0E5E178340}" srcOrd="0" destOrd="0" parTransId="{9AE0359E-7F4C-4970-BFE8-E53D5D3077C8}" sibTransId="{971827F0-374C-46E2-9B9D-6E26489EF7EC}"/>
    <dgm:cxn modelId="{C6813478-EB9C-4B2C-A7B6-582ABB7CD6E9}" type="presOf" srcId="{B4AA7ADD-8812-4E0B-BEB0-DF0E5E178340}" destId="{C63CE987-6EF5-4171-84E2-BB6B3A1CEA05}" srcOrd="0" destOrd="0" presId="urn:microsoft.com/office/officeart/2008/layout/LinedList"/>
    <dgm:cxn modelId="{C5734DAE-B37B-4540-9ED7-1566E37F8F35}" type="presOf" srcId="{CFEE16A3-8D28-4664-8ED9-273B5240ADCD}" destId="{2E908763-E21B-406B-89C0-5ECDBCFB0899}" srcOrd="0" destOrd="0" presId="urn:microsoft.com/office/officeart/2008/layout/LinedList"/>
    <dgm:cxn modelId="{C8F6D2C9-5499-4862-867D-CBAC9818F2AB}" srcId="{CFEE16A3-8D28-4664-8ED9-273B5240ADCD}" destId="{94EB7D15-3879-4D05-87BE-CC532BD1C9D3}" srcOrd="3" destOrd="0" parTransId="{35AC61D1-E9CD-418E-85F2-3ECA5EE6654D}" sibTransId="{A2171BDA-8F03-4705-863F-8CA430ED4BB5}"/>
    <dgm:cxn modelId="{E826DDCE-04CE-4FCC-9E1E-3B9E26DB12FB}" srcId="{CFEE16A3-8D28-4664-8ED9-273B5240ADCD}" destId="{38DE4766-DE0C-422D-B9F9-B60278EEA99E}" srcOrd="1" destOrd="0" parTransId="{5D3B5F31-0CF1-441A-9E45-2B1FF6FE5A8C}" sibTransId="{313EAD95-EC82-4ECF-8FCB-9F65699FFF1D}"/>
    <dgm:cxn modelId="{0C7AC1E5-0407-43BB-AAAB-7CE00C879CE0}" type="presOf" srcId="{94EB7D15-3879-4D05-87BE-CC532BD1C9D3}" destId="{F74FA71F-2CA0-4330-A13C-58EDF1AF8F1D}" srcOrd="0" destOrd="0" presId="urn:microsoft.com/office/officeart/2008/layout/LinedList"/>
    <dgm:cxn modelId="{D4181FF0-A57B-4E30-ACF7-A38AFD9600DD}" type="presOf" srcId="{D61DB276-A377-415F-8AD9-0E82B03B4FD8}" destId="{75CD4E28-3FE6-4297-9EA6-A4744F789BBF}" srcOrd="0" destOrd="0" presId="urn:microsoft.com/office/officeart/2008/layout/LinedList"/>
    <dgm:cxn modelId="{48CA75FF-CA82-4B74-B638-094DCDB2BF97}" type="presOf" srcId="{38DE4766-DE0C-422D-B9F9-B60278EEA99E}" destId="{19544E09-CE14-41C1-8F82-5BFDD5B56315}" srcOrd="0" destOrd="0" presId="urn:microsoft.com/office/officeart/2008/layout/LinedList"/>
    <dgm:cxn modelId="{DCACC4F5-9823-49A6-A31E-83038F2A25A5}" type="presParOf" srcId="{2E908763-E21B-406B-89C0-5ECDBCFB0899}" destId="{2F701708-8B13-4B36-A37A-A3BBD938B861}" srcOrd="0" destOrd="0" presId="urn:microsoft.com/office/officeart/2008/layout/LinedList"/>
    <dgm:cxn modelId="{49AEE061-3A46-4180-87F2-1DA840232881}" type="presParOf" srcId="{2E908763-E21B-406B-89C0-5ECDBCFB0899}" destId="{3CC1BABE-C10D-40F3-BA0C-6ECFC3003FCF}" srcOrd="1" destOrd="0" presId="urn:microsoft.com/office/officeart/2008/layout/LinedList"/>
    <dgm:cxn modelId="{1CDF070C-32D2-4A83-9515-AF15ACCB8C42}" type="presParOf" srcId="{3CC1BABE-C10D-40F3-BA0C-6ECFC3003FCF}" destId="{C63CE987-6EF5-4171-84E2-BB6B3A1CEA05}" srcOrd="0" destOrd="0" presId="urn:microsoft.com/office/officeart/2008/layout/LinedList"/>
    <dgm:cxn modelId="{E83A9283-D86A-48F9-97A9-BCC7FA78AE9F}" type="presParOf" srcId="{3CC1BABE-C10D-40F3-BA0C-6ECFC3003FCF}" destId="{944B5E5A-AE40-4207-BD68-5F08506DE344}" srcOrd="1" destOrd="0" presId="urn:microsoft.com/office/officeart/2008/layout/LinedList"/>
    <dgm:cxn modelId="{A54C8127-6746-4847-967D-40FAA32323BF}" type="presParOf" srcId="{2E908763-E21B-406B-89C0-5ECDBCFB0899}" destId="{42A7162F-EF5C-4A56-9895-F1A5E1A83C54}" srcOrd="2" destOrd="0" presId="urn:microsoft.com/office/officeart/2008/layout/LinedList"/>
    <dgm:cxn modelId="{992BC41B-D4DD-47FE-999A-C39018531236}" type="presParOf" srcId="{2E908763-E21B-406B-89C0-5ECDBCFB0899}" destId="{50855E4F-9E85-4E78-997A-259E5D364A75}" srcOrd="3" destOrd="0" presId="urn:microsoft.com/office/officeart/2008/layout/LinedList"/>
    <dgm:cxn modelId="{A6FFB7BA-0CC2-46C0-B299-469198E9DE9F}" type="presParOf" srcId="{50855E4F-9E85-4E78-997A-259E5D364A75}" destId="{19544E09-CE14-41C1-8F82-5BFDD5B56315}" srcOrd="0" destOrd="0" presId="urn:microsoft.com/office/officeart/2008/layout/LinedList"/>
    <dgm:cxn modelId="{13B981B8-66CC-420B-8777-14DA662A843B}" type="presParOf" srcId="{50855E4F-9E85-4E78-997A-259E5D364A75}" destId="{9F858A9D-92C2-4AAE-951F-CF8CCA788D13}" srcOrd="1" destOrd="0" presId="urn:microsoft.com/office/officeart/2008/layout/LinedList"/>
    <dgm:cxn modelId="{F6AB526A-A244-4CF1-8387-4513C6C368E7}" type="presParOf" srcId="{2E908763-E21B-406B-89C0-5ECDBCFB0899}" destId="{0A14926F-BA41-4879-847D-5B2E439D9CCA}" srcOrd="4" destOrd="0" presId="urn:microsoft.com/office/officeart/2008/layout/LinedList"/>
    <dgm:cxn modelId="{90F059AA-7E66-4420-AC6E-56E43A012B62}" type="presParOf" srcId="{2E908763-E21B-406B-89C0-5ECDBCFB0899}" destId="{61386F8F-26AB-4CB9-A03B-90EC1C7B3CC4}" srcOrd="5" destOrd="0" presId="urn:microsoft.com/office/officeart/2008/layout/LinedList"/>
    <dgm:cxn modelId="{C885308C-2D00-4376-8CF7-279282905096}" type="presParOf" srcId="{61386F8F-26AB-4CB9-A03B-90EC1C7B3CC4}" destId="{75CD4E28-3FE6-4297-9EA6-A4744F789BBF}" srcOrd="0" destOrd="0" presId="urn:microsoft.com/office/officeart/2008/layout/LinedList"/>
    <dgm:cxn modelId="{D817A0CD-E0B0-4055-A406-2DCEEE91653E}" type="presParOf" srcId="{61386F8F-26AB-4CB9-A03B-90EC1C7B3CC4}" destId="{EA355610-6A24-4478-BFDC-007C88F99785}" srcOrd="1" destOrd="0" presId="urn:microsoft.com/office/officeart/2008/layout/LinedList"/>
    <dgm:cxn modelId="{C24A4F2F-5D70-44BA-833F-665EEE6BEB8E}" type="presParOf" srcId="{2E908763-E21B-406B-89C0-5ECDBCFB0899}" destId="{EB3ED0AD-02F7-441E-898A-EBB0528DF697}" srcOrd="6" destOrd="0" presId="urn:microsoft.com/office/officeart/2008/layout/LinedList"/>
    <dgm:cxn modelId="{116EC0DC-ECE1-4FF9-8CE7-25D8B0521202}" type="presParOf" srcId="{2E908763-E21B-406B-89C0-5ECDBCFB0899}" destId="{EC0EAE5C-A5C1-405F-9C15-66195DB3F7D0}" srcOrd="7" destOrd="0" presId="urn:microsoft.com/office/officeart/2008/layout/LinedList"/>
    <dgm:cxn modelId="{2BCBFB11-D386-4B66-B1E7-9953473B3A7E}" type="presParOf" srcId="{EC0EAE5C-A5C1-405F-9C15-66195DB3F7D0}" destId="{F74FA71F-2CA0-4330-A13C-58EDF1AF8F1D}" srcOrd="0" destOrd="0" presId="urn:microsoft.com/office/officeart/2008/layout/LinedList"/>
    <dgm:cxn modelId="{250DE36F-A5AB-4040-9663-1285FAEA6138}" type="presParOf" srcId="{EC0EAE5C-A5C1-405F-9C15-66195DB3F7D0}" destId="{B3C85377-7D32-4AB1-A6D3-27B405D4037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0EFBDB-EA79-4306-94D2-FEC8B74AD3F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0D42974-6BFF-4858-B144-7096BD4465E5}">
      <dgm:prSet/>
      <dgm:spPr/>
      <dgm:t>
        <a:bodyPr/>
        <a:lstStyle/>
        <a:p>
          <a:r>
            <a:rPr lang="en-GB" dirty="0"/>
            <a:t>There is still a strong rationale for privilege, it allows open discussion with legal advisors. It also allows each party to prepare its case to the best of its ability to be tested in our adversarial system.</a:t>
          </a:r>
        </a:p>
      </dgm:t>
    </dgm:pt>
    <dgm:pt modelId="{B5A54ECE-6C09-427E-8E05-E66469434BBA}" type="parTrans" cxnId="{F01A2452-541D-4333-BE34-9322EB434EBF}">
      <dgm:prSet/>
      <dgm:spPr/>
      <dgm:t>
        <a:bodyPr/>
        <a:lstStyle/>
        <a:p>
          <a:endParaRPr lang="en-GB"/>
        </a:p>
      </dgm:t>
    </dgm:pt>
    <dgm:pt modelId="{D1C522D5-89E2-4449-8E0D-FCA30E2197A9}" type="sibTrans" cxnId="{F01A2452-541D-4333-BE34-9322EB434EBF}">
      <dgm:prSet/>
      <dgm:spPr/>
      <dgm:t>
        <a:bodyPr/>
        <a:lstStyle/>
        <a:p>
          <a:endParaRPr lang="en-GB"/>
        </a:p>
      </dgm:t>
    </dgm:pt>
    <dgm:pt modelId="{416B83B9-36B9-4FCB-9380-A898625FA1AA}">
      <dgm:prSet/>
      <dgm:spPr/>
      <dgm:t>
        <a:bodyPr/>
        <a:lstStyle/>
        <a:p>
          <a:r>
            <a:rPr lang="en-GB" dirty="0"/>
            <a:t>Refining processes and using technology may assist with reducing time and cost when considering disclosure and privilege but arguably not substantially. </a:t>
          </a:r>
        </a:p>
      </dgm:t>
    </dgm:pt>
    <dgm:pt modelId="{A0B0CDC6-1D90-4636-8480-5AB77943BCF2}" type="parTrans" cxnId="{63AB3F26-1A49-4BF4-9922-FC0DB0A698A8}">
      <dgm:prSet/>
      <dgm:spPr/>
      <dgm:t>
        <a:bodyPr/>
        <a:lstStyle/>
        <a:p>
          <a:endParaRPr lang="en-GB"/>
        </a:p>
      </dgm:t>
    </dgm:pt>
    <dgm:pt modelId="{854EB0A6-C701-42D8-9C5E-E8A7E0A69AE1}" type="sibTrans" cxnId="{63AB3F26-1A49-4BF4-9922-FC0DB0A698A8}">
      <dgm:prSet/>
      <dgm:spPr/>
      <dgm:t>
        <a:bodyPr/>
        <a:lstStyle/>
        <a:p>
          <a:endParaRPr lang="en-GB"/>
        </a:p>
      </dgm:t>
    </dgm:pt>
    <dgm:pt modelId="{346890B0-74F2-4AC7-AC36-00E88B8308A6}">
      <dgm:prSet/>
      <dgm:spPr/>
      <dgm:t>
        <a:bodyPr/>
        <a:lstStyle/>
        <a:p>
          <a:r>
            <a:rPr lang="en-GB" dirty="0"/>
            <a:t>Still a significant need for human judgement.  Client understanding important to assist appropriate use.</a:t>
          </a:r>
        </a:p>
      </dgm:t>
    </dgm:pt>
    <dgm:pt modelId="{AE07F4A9-E93D-4F9F-B80C-3165193027AB}" type="parTrans" cxnId="{BC1DFF24-20D6-49F5-84D7-97E7477B5937}">
      <dgm:prSet/>
      <dgm:spPr/>
      <dgm:t>
        <a:bodyPr/>
        <a:lstStyle/>
        <a:p>
          <a:endParaRPr lang="en-GB"/>
        </a:p>
      </dgm:t>
    </dgm:pt>
    <dgm:pt modelId="{9B11F514-5291-4AD1-A3AE-EC917B89EF32}" type="sibTrans" cxnId="{BC1DFF24-20D6-49F5-84D7-97E7477B5937}">
      <dgm:prSet/>
      <dgm:spPr/>
      <dgm:t>
        <a:bodyPr/>
        <a:lstStyle/>
        <a:p>
          <a:endParaRPr lang="en-GB"/>
        </a:p>
      </dgm:t>
    </dgm:pt>
    <dgm:pt modelId="{4CA2EE99-AB39-48A5-B007-02FFEAE89BC8}" type="pres">
      <dgm:prSet presAssocID="{B00EFBDB-EA79-4306-94D2-FEC8B74AD3F3}" presName="linear" presStyleCnt="0">
        <dgm:presLayoutVars>
          <dgm:animLvl val="lvl"/>
          <dgm:resizeHandles val="exact"/>
        </dgm:presLayoutVars>
      </dgm:prSet>
      <dgm:spPr/>
    </dgm:pt>
    <dgm:pt modelId="{68DCF7E3-2DBB-4AFB-ACB6-D8C445FE0918}" type="pres">
      <dgm:prSet presAssocID="{A0D42974-6BFF-4858-B144-7096BD4465E5}" presName="parentText" presStyleLbl="node1" presStyleIdx="0" presStyleCnt="3">
        <dgm:presLayoutVars>
          <dgm:chMax val="0"/>
          <dgm:bulletEnabled val="1"/>
        </dgm:presLayoutVars>
      </dgm:prSet>
      <dgm:spPr/>
    </dgm:pt>
    <dgm:pt modelId="{B4E508DE-C485-4143-99EE-AFA492AF487D}" type="pres">
      <dgm:prSet presAssocID="{D1C522D5-89E2-4449-8E0D-FCA30E2197A9}" presName="spacer" presStyleCnt="0"/>
      <dgm:spPr/>
    </dgm:pt>
    <dgm:pt modelId="{2A8A439B-C1DF-40D5-A1DD-523B94C16F5B}" type="pres">
      <dgm:prSet presAssocID="{416B83B9-36B9-4FCB-9380-A898625FA1AA}" presName="parentText" presStyleLbl="node1" presStyleIdx="1" presStyleCnt="3" custLinFactY="100000" custLinFactNeighborX="-2" custLinFactNeighborY="137808">
        <dgm:presLayoutVars>
          <dgm:chMax val="0"/>
          <dgm:bulletEnabled val="1"/>
        </dgm:presLayoutVars>
      </dgm:prSet>
      <dgm:spPr/>
    </dgm:pt>
    <dgm:pt modelId="{90055D0C-3D54-479E-842E-CC230BBDC178}" type="pres">
      <dgm:prSet presAssocID="{854EB0A6-C701-42D8-9C5E-E8A7E0A69AE1}" presName="spacer" presStyleCnt="0"/>
      <dgm:spPr/>
    </dgm:pt>
    <dgm:pt modelId="{8DF6F92B-2979-4F9A-A2FD-F81B5AE106EF}" type="pres">
      <dgm:prSet presAssocID="{346890B0-74F2-4AC7-AC36-00E88B8308A6}" presName="parentText" presStyleLbl="node1" presStyleIdx="2" presStyleCnt="3" custLinFactY="-100000" custLinFactNeighborX="-2" custLinFactNeighborY="-111013">
        <dgm:presLayoutVars>
          <dgm:chMax val="0"/>
          <dgm:bulletEnabled val="1"/>
        </dgm:presLayoutVars>
      </dgm:prSet>
      <dgm:spPr/>
    </dgm:pt>
  </dgm:ptLst>
  <dgm:cxnLst>
    <dgm:cxn modelId="{42711802-F23E-4A00-A592-1EC8CCB5E84C}" type="presOf" srcId="{A0D42974-6BFF-4858-B144-7096BD4465E5}" destId="{68DCF7E3-2DBB-4AFB-ACB6-D8C445FE0918}" srcOrd="0" destOrd="0" presId="urn:microsoft.com/office/officeart/2005/8/layout/vList2"/>
    <dgm:cxn modelId="{BC1DFF24-20D6-49F5-84D7-97E7477B5937}" srcId="{B00EFBDB-EA79-4306-94D2-FEC8B74AD3F3}" destId="{346890B0-74F2-4AC7-AC36-00E88B8308A6}" srcOrd="2" destOrd="0" parTransId="{AE07F4A9-E93D-4F9F-B80C-3165193027AB}" sibTransId="{9B11F514-5291-4AD1-A3AE-EC917B89EF32}"/>
    <dgm:cxn modelId="{63AB3F26-1A49-4BF4-9922-FC0DB0A698A8}" srcId="{B00EFBDB-EA79-4306-94D2-FEC8B74AD3F3}" destId="{416B83B9-36B9-4FCB-9380-A898625FA1AA}" srcOrd="1" destOrd="0" parTransId="{A0B0CDC6-1D90-4636-8480-5AB77943BCF2}" sibTransId="{854EB0A6-C701-42D8-9C5E-E8A7E0A69AE1}"/>
    <dgm:cxn modelId="{9CD5952C-70DE-4877-B7E3-BB0C70EB46CA}" type="presOf" srcId="{B00EFBDB-EA79-4306-94D2-FEC8B74AD3F3}" destId="{4CA2EE99-AB39-48A5-B007-02FFEAE89BC8}" srcOrd="0" destOrd="0" presId="urn:microsoft.com/office/officeart/2005/8/layout/vList2"/>
    <dgm:cxn modelId="{F01A2452-541D-4333-BE34-9322EB434EBF}" srcId="{B00EFBDB-EA79-4306-94D2-FEC8B74AD3F3}" destId="{A0D42974-6BFF-4858-B144-7096BD4465E5}" srcOrd="0" destOrd="0" parTransId="{B5A54ECE-6C09-427E-8E05-E66469434BBA}" sibTransId="{D1C522D5-89E2-4449-8E0D-FCA30E2197A9}"/>
    <dgm:cxn modelId="{85137C89-70E1-4F0E-948C-5F4CF42F23EE}" type="presOf" srcId="{346890B0-74F2-4AC7-AC36-00E88B8308A6}" destId="{8DF6F92B-2979-4F9A-A2FD-F81B5AE106EF}" srcOrd="0" destOrd="0" presId="urn:microsoft.com/office/officeart/2005/8/layout/vList2"/>
    <dgm:cxn modelId="{BD929C92-9746-4F77-818F-2E6EFBF8A681}" type="presOf" srcId="{416B83B9-36B9-4FCB-9380-A898625FA1AA}" destId="{2A8A439B-C1DF-40D5-A1DD-523B94C16F5B}" srcOrd="0" destOrd="0" presId="urn:microsoft.com/office/officeart/2005/8/layout/vList2"/>
    <dgm:cxn modelId="{B3E1725F-9C72-43B9-8347-94C6F93642FB}" type="presParOf" srcId="{4CA2EE99-AB39-48A5-B007-02FFEAE89BC8}" destId="{68DCF7E3-2DBB-4AFB-ACB6-D8C445FE0918}" srcOrd="0" destOrd="0" presId="urn:microsoft.com/office/officeart/2005/8/layout/vList2"/>
    <dgm:cxn modelId="{5C11911B-4518-45F2-9DDA-BA0898C88AA9}" type="presParOf" srcId="{4CA2EE99-AB39-48A5-B007-02FFEAE89BC8}" destId="{B4E508DE-C485-4143-99EE-AFA492AF487D}" srcOrd="1" destOrd="0" presId="urn:microsoft.com/office/officeart/2005/8/layout/vList2"/>
    <dgm:cxn modelId="{C949570A-E3DB-45CD-8121-34FA8320ED8E}" type="presParOf" srcId="{4CA2EE99-AB39-48A5-B007-02FFEAE89BC8}" destId="{2A8A439B-C1DF-40D5-A1DD-523B94C16F5B}" srcOrd="2" destOrd="0" presId="urn:microsoft.com/office/officeart/2005/8/layout/vList2"/>
    <dgm:cxn modelId="{DA9D8387-6E86-43A3-9494-1309C5A78A3D}" type="presParOf" srcId="{4CA2EE99-AB39-48A5-B007-02FFEAE89BC8}" destId="{90055D0C-3D54-479E-842E-CC230BBDC178}" srcOrd="3" destOrd="0" presId="urn:microsoft.com/office/officeart/2005/8/layout/vList2"/>
    <dgm:cxn modelId="{1D194E27-7855-489E-9D64-B00B6BF37BA5}" type="presParOf" srcId="{4CA2EE99-AB39-48A5-B007-02FFEAE89BC8}" destId="{8DF6F92B-2979-4F9A-A2FD-F81B5AE106E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A96791-FB37-42C8-9726-34F11AC6586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9BEE230-ABCD-45DF-AB23-CCC5673F2174}">
      <dgm:prSet/>
      <dgm:spPr/>
      <dgm:t>
        <a:bodyPr/>
        <a:lstStyle/>
        <a:p>
          <a:r>
            <a:rPr lang="en-US"/>
            <a:t>In civil litigation, the privileged/non-privileged status of a document (or communication) has a direct bearing on the procedural stages of disclosure and inspection of documents.</a:t>
          </a:r>
        </a:p>
      </dgm:t>
    </dgm:pt>
    <dgm:pt modelId="{4337B93A-E919-4D72-836C-04DA083BCF7E}" type="parTrans" cxnId="{26B90C17-7700-420F-8465-DD28BA03CE94}">
      <dgm:prSet/>
      <dgm:spPr/>
      <dgm:t>
        <a:bodyPr/>
        <a:lstStyle/>
        <a:p>
          <a:endParaRPr lang="en-US"/>
        </a:p>
      </dgm:t>
    </dgm:pt>
    <dgm:pt modelId="{8F8B7428-1AFD-4B4B-A3D2-0F13DEEEB94F}" type="sibTrans" cxnId="{26B90C17-7700-420F-8465-DD28BA03CE94}">
      <dgm:prSet/>
      <dgm:spPr/>
      <dgm:t>
        <a:bodyPr/>
        <a:lstStyle/>
        <a:p>
          <a:endParaRPr lang="en-US"/>
        </a:p>
      </dgm:t>
    </dgm:pt>
    <dgm:pt modelId="{7BA96D93-CCE8-463E-B37C-43033E0E0BE6}">
      <dgm:prSet/>
      <dgm:spPr/>
      <dgm:t>
        <a:bodyPr/>
        <a:lstStyle/>
        <a:p>
          <a:r>
            <a:rPr lang="en-US"/>
            <a:t>Before proceeding further, it may be helpful to describe the disclosure and inspection processes in England and Wales, governed by Part 31 Civil Procedure Rules (CPR).</a:t>
          </a:r>
        </a:p>
      </dgm:t>
    </dgm:pt>
    <dgm:pt modelId="{B35BFFC1-CF55-4B03-817B-2A778261357B}" type="parTrans" cxnId="{39AEBBFA-3707-42A4-9924-F853F65D0312}">
      <dgm:prSet/>
      <dgm:spPr/>
      <dgm:t>
        <a:bodyPr/>
        <a:lstStyle/>
        <a:p>
          <a:endParaRPr lang="en-US"/>
        </a:p>
      </dgm:t>
    </dgm:pt>
    <dgm:pt modelId="{96107BC1-1D00-4AA5-BBE6-A693D8A3D1E7}" type="sibTrans" cxnId="{39AEBBFA-3707-42A4-9924-F853F65D0312}">
      <dgm:prSet/>
      <dgm:spPr/>
      <dgm:t>
        <a:bodyPr/>
        <a:lstStyle/>
        <a:p>
          <a:endParaRPr lang="en-US"/>
        </a:p>
      </dgm:t>
    </dgm:pt>
    <dgm:pt modelId="{234B09D4-7C0A-4BEF-A9EE-89B90CFE0012}" type="pres">
      <dgm:prSet presAssocID="{7AA96791-FB37-42C8-9726-34F11AC65865}" presName="linear" presStyleCnt="0">
        <dgm:presLayoutVars>
          <dgm:animLvl val="lvl"/>
          <dgm:resizeHandles val="exact"/>
        </dgm:presLayoutVars>
      </dgm:prSet>
      <dgm:spPr/>
    </dgm:pt>
    <dgm:pt modelId="{71524D6B-AD35-4E7A-8CD2-C660CC0D90B8}" type="pres">
      <dgm:prSet presAssocID="{F9BEE230-ABCD-45DF-AB23-CCC5673F2174}" presName="parentText" presStyleLbl="node1" presStyleIdx="0" presStyleCnt="2">
        <dgm:presLayoutVars>
          <dgm:chMax val="0"/>
          <dgm:bulletEnabled val="1"/>
        </dgm:presLayoutVars>
      </dgm:prSet>
      <dgm:spPr/>
    </dgm:pt>
    <dgm:pt modelId="{7A1A5484-03DC-44B1-9EE2-863092EE4024}" type="pres">
      <dgm:prSet presAssocID="{8F8B7428-1AFD-4B4B-A3D2-0F13DEEEB94F}" presName="spacer" presStyleCnt="0"/>
      <dgm:spPr/>
    </dgm:pt>
    <dgm:pt modelId="{295F06E6-224F-419B-B2DC-9FBE7AB277F8}" type="pres">
      <dgm:prSet presAssocID="{7BA96D93-CCE8-463E-B37C-43033E0E0BE6}" presName="parentText" presStyleLbl="node1" presStyleIdx="1" presStyleCnt="2">
        <dgm:presLayoutVars>
          <dgm:chMax val="0"/>
          <dgm:bulletEnabled val="1"/>
        </dgm:presLayoutVars>
      </dgm:prSet>
      <dgm:spPr/>
    </dgm:pt>
  </dgm:ptLst>
  <dgm:cxnLst>
    <dgm:cxn modelId="{26B90C17-7700-420F-8465-DD28BA03CE94}" srcId="{7AA96791-FB37-42C8-9726-34F11AC65865}" destId="{F9BEE230-ABCD-45DF-AB23-CCC5673F2174}" srcOrd="0" destOrd="0" parTransId="{4337B93A-E919-4D72-836C-04DA083BCF7E}" sibTransId="{8F8B7428-1AFD-4B4B-A3D2-0F13DEEEB94F}"/>
    <dgm:cxn modelId="{FC054664-BC30-48CB-9FD8-FEC48124C6EB}" type="presOf" srcId="{7AA96791-FB37-42C8-9726-34F11AC65865}" destId="{234B09D4-7C0A-4BEF-A9EE-89B90CFE0012}" srcOrd="0" destOrd="0" presId="urn:microsoft.com/office/officeart/2005/8/layout/vList2"/>
    <dgm:cxn modelId="{F4C94CE4-45B7-4A18-B523-DD754E0FA8AB}" type="presOf" srcId="{7BA96D93-CCE8-463E-B37C-43033E0E0BE6}" destId="{295F06E6-224F-419B-B2DC-9FBE7AB277F8}" srcOrd="0" destOrd="0" presId="urn:microsoft.com/office/officeart/2005/8/layout/vList2"/>
    <dgm:cxn modelId="{1FF4A3F0-B9DB-4923-91DA-7F58E71929B3}" type="presOf" srcId="{F9BEE230-ABCD-45DF-AB23-CCC5673F2174}" destId="{71524D6B-AD35-4E7A-8CD2-C660CC0D90B8}" srcOrd="0" destOrd="0" presId="urn:microsoft.com/office/officeart/2005/8/layout/vList2"/>
    <dgm:cxn modelId="{39AEBBFA-3707-42A4-9924-F853F65D0312}" srcId="{7AA96791-FB37-42C8-9726-34F11AC65865}" destId="{7BA96D93-CCE8-463E-B37C-43033E0E0BE6}" srcOrd="1" destOrd="0" parTransId="{B35BFFC1-CF55-4B03-817B-2A778261357B}" sibTransId="{96107BC1-1D00-4AA5-BBE6-A693D8A3D1E7}"/>
    <dgm:cxn modelId="{B864151C-D07B-4CB6-BA28-D2A1886F20F9}" type="presParOf" srcId="{234B09D4-7C0A-4BEF-A9EE-89B90CFE0012}" destId="{71524D6B-AD35-4E7A-8CD2-C660CC0D90B8}" srcOrd="0" destOrd="0" presId="urn:microsoft.com/office/officeart/2005/8/layout/vList2"/>
    <dgm:cxn modelId="{D36C192C-1E1E-4352-AE3E-6D3AD3C08B5E}" type="presParOf" srcId="{234B09D4-7C0A-4BEF-A9EE-89B90CFE0012}" destId="{7A1A5484-03DC-44B1-9EE2-863092EE4024}" srcOrd="1" destOrd="0" presId="urn:microsoft.com/office/officeart/2005/8/layout/vList2"/>
    <dgm:cxn modelId="{6FC192F9-9B07-41A0-8D19-F4941024D8D2}" type="presParOf" srcId="{234B09D4-7C0A-4BEF-A9EE-89B90CFE0012}" destId="{295F06E6-224F-419B-B2DC-9FBE7AB277F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969B34-5937-4040-89D8-640A3CAD361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A439E29-BE22-401B-BA18-05F48E44983B}">
      <dgm:prSet/>
      <dgm:spPr/>
      <dgm:t>
        <a:bodyPr/>
        <a:lstStyle/>
        <a:p>
          <a:r>
            <a:rPr lang="en-US"/>
            <a:t>The aim of the CPR is to cut the volume of litigation and, where litigation is unavoidable, to keep the conduct and cost of the litigation proportionate. </a:t>
          </a:r>
        </a:p>
      </dgm:t>
    </dgm:pt>
    <dgm:pt modelId="{68F331DA-37D0-4594-BD26-9AB43A58E0B0}" type="parTrans" cxnId="{F69D9C23-64FA-4665-87C1-9349D5C611BA}">
      <dgm:prSet/>
      <dgm:spPr/>
      <dgm:t>
        <a:bodyPr/>
        <a:lstStyle/>
        <a:p>
          <a:endParaRPr lang="en-US"/>
        </a:p>
      </dgm:t>
    </dgm:pt>
    <dgm:pt modelId="{B41A6A06-A36E-4628-98A3-FBA077F3E119}" type="sibTrans" cxnId="{F69D9C23-64FA-4665-87C1-9349D5C611BA}">
      <dgm:prSet/>
      <dgm:spPr/>
      <dgm:t>
        <a:bodyPr/>
        <a:lstStyle/>
        <a:p>
          <a:endParaRPr lang="en-US"/>
        </a:p>
      </dgm:t>
    </dgm:pt>
    <dgm:pt modelId="{ABE47A3E-FCC2-4D52-BE26-75F65CA97AD6}">
      <dgm:prSet/>
      <dgm:spPr/>
      <dgm:t>
        <a:bodyPr/>
        <a:lstStyle/>
        <a:p>
          <a:r>
            <a:rPr lang="en-US"/>
            <a:t>This is reflected in the CPR's 'overriding objective' namely, "</a:t>
          </a:r>
          <a:r>
            <a:rPr lang="en-US" i="1"/>
            <a:t>to deal with cases justly </a:t>
          </a:r>
          <a:r>
            <a:rPr lang="en-US" b="1" i="1"/>
            <a:t>and at proportionate cost</a:t>
          </a:r>
          <a:r>
            <a:rPr lang="en-US"/>
            <a:t>" - </a:t>
          </a:r>
          <a:r>
            <a:rPr lang="en-US" b="1"/>
            <a:t>CPR r1.1</a:t>
          </a:r>
          <a:r>
            <a:rPr lang="en-US"/>
            <a:t> (my emphasis)</a:t>
          </a:r>
        </a:p>
      </dgm:t>
    </dgm:pt>
    <dgm:pt modelId="{A7840433-B04B-4A7E-A423-33BF0D723136}" type="parTrans" cxnId="{AA71B22B-EC02-4B21-A3EA-7987FF6C1158}">
      <dgm:prSet/>
      <dgm:spPr/>
      <dgm:t>
        <a:bodyPr/>
        <a:lstStyle/>
        <a:p>
          <a:endParaRPr lang="en-US"/>
        </a:p>
      </dgm:t>
    </dgm:pt>
    <dgm:pt modelId="{C2222A26-2EB7-4A2F-83D3-70C345BB3430}" type="sibTrans" cxnId="{AA71B22B-EC02-4B21-A3EA-7987FF6C1158}">
      <dgm:prSet/>
      <dgm:spPr/>
      <dgm:t>
        <a:bodyPr/>
        <a:lstStyle/>
        <a:p>
          <a:endParaRPr lang="en-US"/>
        </a:p>
      </dgm:t>
    </dgm:pt>
    <dgm:pt modelId="{B84956BC-D0B0-4543-BB56-2A3A2AD1AD47}">
      <dgm:prSet/>
      <dgm:spPr/>
      <dgm:t>
        <a:bodyPr/>
        <a:lstStyle/>
        <a:p>
          <a:r>
            <a:rPr lang="en-US" b="1"/>
            <a:t>CPR r1</a:t>
          </a:r>
          <a:r>
            <a:rPr lang="en-US"/>
            <a:t> goes onto define the foregoing phrase by observing that it includes considerations such as "</a:t>
          </a:r>
          <a:r>
            <a:rPr lang="en-US" i="1"/>
            <a:t>saving expense</a:t>
          </a:r>
          <a:r>
            <a:rPr lang="en-US"/>
            <a:t>" and dealing with cases "</a:t>
          </a:r>
          <a:r>
            <a:rPr lang="en-US" i="1"/>
            <a:t>in ways which are proportionate to the amount of money involved...</a:t>
          </a:r>
          <a:r>
            <a:rPr lang="en-US"/>
            <a:t>".</a:t>
          </a:r>
        </a:p>
      </dgm:t>
    </dgm:pt>
    <dgm:pt modelId="{D3A669B8-8228-49CF-8547-9A690B64584F}" type="parTrans" cxnId="{743ECC87-1E66-457F-94B7-D095CBEC248C}">
      <dgm:prSet/>
      <dgm:spPr/>
      <dgm:t>
        <a:bodyPr/>
        <a:lstStyle/>
        <a:p>
          <a:endParaRPr lang="en-US"/>
        </a:p>
      </dgm:t>
    </dgm:pt>
    <dgm:pt modelId="{45D91A1F-A016-4C65-AE16-7B64F6845594}" type="sibTrans" cxnId="{743ECC87-1E66-457F-94B7-D095CBEC248C}">
      <dgm:prSet/>
      <dgm:spPr/>
      <dgm:t>
        <a:bodyPr/>
        <a:lstStyle/>
        <a:p>
          <a:endParaRPr lang="en-US"/>
        </a:p>
      </dgm:t>
    </dgm:pt>
    <dgm:pt modelId="{C5C1EB83-683B-4040-BB9E-64B6598EE60A}">
      <dgm:prSet/>
      <dgm:spPr/>
      <dgm:t>
        <a:bodyPr/>
        <a:lstStyle/>
        <a:p>
          <a:r>
            <a:rPr lang="en-US" b="1"/>
            <a:t>CPR r1.2</a:t>
          </a:r>
          <a:r>
            <a:rPr lang="en-US"/>
            <a:t> makes clear that the court must give effect to the overriding objective when exercising any power given to it by the Rules or when interpreting any Rule (save for a small number of exceptions, of which disclosure is not one).</a:t>
          </a:r>
        </a:p>
      </dgm:t>
    </dgm:pt>
    <dgm:pt modelId="{14898D26-6513-4ABA-9979-463C9E388EDB}" type="parTrans" cxnId="{9E10C669-2148-4DF8-95E9-B2BA4025D2D9}">
      <dgm:prSet/>
      <dgm:spPr/>
      <dgm:t>
        <a:bodyPr/>
        <a:lstStyle/>
        <a:p>
          <a:endParaRPr lang="en-US"/>
        </a:p>
      </dgm:t>
    </dgm:pt>
    <dgm:pt modelId="{5F277A02-CDA4-4803-9D92-15426869F541}" type="sibTrans" cxnId="{9E10C669-2148-4DF8-95E9-B2BA4025D2D9}">
      <dgm:prSet/>
      <dgm:spPr/>
      <dgm:t>
        <a:bodyPr/>
        <a:lstStyle/>
        <a:p>
          <a:endParaRPr lang="en-US"/>
        </a:p>
      </dgm:t>
    </dgm:pt>
    <dgm:pt modelId="{468E46DC-3339-4CD2-B88F-BA1AC0C55508}" type="pres">
      <dgm:prSet presAssocID="{C0969B34-5937-4040-89D8-640A3CAD3614}" presName="linear" presStyleCnt="0">
        <dgm:presLayoutVars>
          <dgm:animLvl val="lvl"/>
          <dgm:resizeHandles val="exact"/>
        </dgm:presLayoutVars>
      </dgm:prSet>
      <dgm:spPr/>
    </dgm:pt>
    <dgm:pt modelId="{4570F623-D577-4DF3-A463-DA892D1CE90D}" type="pres">
      <dgm:prSet presAssocID="{FA439E29-BE22-401B-BA18-05F48E44983B}" presName="parentText" presStyleLbl="node1" presStyleIdx="0" presStyleCnt="4">
        <dgm:presLayoutVars>
          <dgm:chMax val="0"/>
          <dgm:bulletEnabled val="1"/>
        </dgm:presLayoutVars>
      </dgm:prSet>
      <dgm:spPr/>
    </dgm:pt>
    <dgm:pt modelId="{85ADBEE6-501A-401F-A337-BD13F3B0AC63}" type="pres">
      <dgm:prSet presAssocID="{B41A6A06-A36E-4628-98A3-FBA077F3E119}" presName="spacer" presStyleCnt="0"/>
      <dgm:spPr/>
    </dgm:pt>
    <dgm:pt modelId="{2CE9E927-3676-49C8-88E1-62F7661B636D}" type="pres">
      <dgm:prSet presAssocID="{ABE47A3E-FCC2-4D52-BE26-75F65CA97AD6}" presName="parentText" presStyleLbl="node1" presStyleIdx="1" presStyleCnt="4">
        <dgm:presLayoutVars>
          <dgm:chMax val="0"/>
          <dgm:bulletEnabled val="1"/>
        </dgm:presLayoutVars>
      </dgm:prSet>
      <dgm:spPr/>
    </dgm:pt>
    <dgm:pt modelId="{A7B5197D-18E5-407B-8CF7-EFCDE41E50CE}" type="pres">
      <dgm:prSet presAssocID="{C2222A26-2EB7-4A2F-83D3-70C345BB3430}" presName="spacer" presStyleCnt="0"/>
      <dgm:spPr/>
    </dgm:pt>
    <dgm:pt modelId="{0140D52E-731A-47D6-AE6E-96D2FDCD237F}" type="pres">
      <dgm:prSet presAssocID="{B84956BC-D0B0-4543-BB56-2A3A2AD1AD47}" presName="parentText" presStyleLbl="node1" presStyleIdx="2" presStyleCnt="4">
        <dgm:presLayoutVars>
          <dgm:chMax val="0"/>
          <dgm:bulletEnabled val="1"/>
        </dgm:presLayoutVars>
      </dgm:prSet>
      <dgm:spPr/>
    </dgm:pt>
    <dgm:pt modelId="{5B18C00E-6CFE-405B-A260-4F00164BFA7A}" type="pres">
      <dgm:prSet presAssocID="{45D91A1F-A016-4C65-AE16-7B64F6845594}" presName="spacer" presStyleCnt="0"/>
      <dgm:spPr/>
    </dgm:pt>
    <dgm:pt modelId="{AE1F9BF2-ED8B-4F0A-9E96-8615C4E006DD}" type="pres">
      <dgm:prSet presAssocID="{C5C1EB83-683B-4040-BB9E-64B6598EE60A}" presName="parentText" presStyleLbl="node1" presStyleIdx="3" presStyleCnt="4">
        <dgm:presLayoutVars>
          <dgm:chMax val="0"/>
          <dgm:bulletEnabled val="1"/>
        </dgm:presLayoutVars>
      </dgm:prSet>
      <dgm:spPr/>
    </dgm:pt>
  </dgm:ptLst>
  <dgm:cxnLst>
    <dgm:cxn modelId="{456BC70F-3AAE-4CBC-81B5-A58DDA63889F}" type="presOf" srcId="{C0969B34-5937-4040-89D8-640A3CAD3614}" destId="{468E46DC-3339-4CD2-B88F-BA1AC0C55508}" srcOrd="0" destOrd="0" presId="urn:microsoft.com/office/officeart/2005/8/layout/vList2"/>
    <dgm:cxn modelId="{F69D9C23-64FA-4665-87C1-9349D5C611BA}" srcId="{C0969B34-5937-4040-89D8-640A3CAD3614}" destId="{FA439E29-BE22-401B-BA18-05F48E44983B}" srcOrd="0" destOrd="0" parTransId="{68F331DA-37D0-4594-BD26-9AB43A58E0B0}" sibTransId="{B41A6A06-A36E-4628-98A3-FBA077F3E119}"/>
    <dgm:cxn modelId="{AA71B22B-EC02-4B21-A3EA-7987FF6C1158}" srcId="{C0969B34-5937-4040-89D8-640A3CAD3614}" destId="{ABE47A3E-FCC2-4D52-BE26-75F65CA97AD6}" srcOrd="1" destOrd="0" parTransId="{A7840433-B04B-4A7E-A423-33BF0D723136}" sibTransId="{C2222A26-2EB7-4A2F-83D3-70C345BB3430}"/>
    <dgm:cxn modelId="{7A4CE243-FC13-487B-9FE0-C716267FEEE3}" type="presOf" srcId="{ABE47A3E-FCC2-4D52-BE26-75F65CA97AD6}" destId="{2CE9E927-3676-49C8-88E1-62F7661B636D}" srcOrd="0" destOrd="0" presId="urn:microsoft.com/office/officeart/2005/8/layout/vList2"/>
    <dgm:cxn modelId="{9E10C669-2148-4DF8-95E9-B2BA4025D2D9}" srcId="{C0969B34-5937-4040-89D8-640A3CAD3614}" destId="{C5C1EB83-683B-4040-BB9E-64B6598EE60A}" srcOrd="3" destOrd="0" parTransId="{14898D26-6513-4ABA-9979-463C9E388EDB}" sibTransId="{5F277A02-CDA4-4803-9D92-15426869F541}"/>
    <dgm:cxn modelId="{41350B4C-2089-417C-B0FE-AA571A59D248}" type="presOf" srcId="{FA439E29-BE22-401B-BA18-05F48E44983B}" destId="{4570F623-D577-4DF3-A463-DA892D1CE90D}" srcOrd="0" destOrd="0" presId="urn:microsoft.com/office/officeart/2005/8/layout/vList2"/>
    <dgm:cxn modelId="{DBBDCC4F-98D2-460E-93EE-0F6BA9DBB55B}" type="presOf" srcId="{B84956BC-D0B0-4543-BB56-2A3A2AD1AD47}" destId="{0140D52E-731A-47D6-AE6E-96D2FDCD237F}" srcOrd="0" destOrd="0" presId="urn:microsoft.com/office/officeart/2005/8/layout/vList2"/>
    <dgm:cxn modelId="{743ECC87-1E66-457F-94B7-D095CBEC248C}" srcId="{C0969B34-5937-4040-89D8-640A3CAD3614}" destId="{B84956BC-D0B0-4543-BB56-2A3A2AD1AD47}" srcOrd="2" destOrd="0" parTransId="{D3A669B8-8228-49CF-8547-9A690B64584F}" sibTransId="{45D91A1F-A016-4C65-AE16-7B64F6845594}"/>
    <dgm:cxn modelId="{32FC5E93-FE0A-4755-A892-334D921E420F}" type="presOf" srcId="{C5C1EB83-683B-4040-BB9E-64B6598EE60A}" destId="{AE1F9BF2-ED8B-4F0A-9E96-8615C4E006DD}" srcOrd="0" destOrd="0" presId="urn:microsoft.com/office/officeart/2005/8/layout/vList2"/>
    <dgm:cxn modelId="{0E8A0545-E0C0-4633-97C1-DF16A8FD8C3A}" type="presParOf" srcId="{468E46DC-3339-4CD2-B88F-BA1AC0C55508}" destId="{4570F623-D577-4DF3-A463-DA892D1CE90D}" srcOrd="0" destOrd="0" presId="urn:microsoft.com/office/officeart/2005/8/layout/vList2"/>
    <dgm:cxn modelId="{E996FCED-D19C-4E34-925E-17DFE97A8D41}" type="presParOf" srcId="{468E46DC-3339-4CD2-B88F-BA1AC0C55508}" destId="{85ADBEE6-501A-401F-A337-BD13F3B0AC63}" srcOrd="1" destOrd="0" presId="urn:microsoft.com/office/officeart/2005/8/layout/vList2"/>
    <dgm:cxn modelId="{D78FC65F-7FE8-4297-BCF9-81D7290F68BC}" type="presParOf" srcId="{468E46DC-3339-4CD2-B88F-BA1AC0C55508}" destId="{2CE9E927-3676-49C8-88E1-62F7661B636D}" srcOrd="2" destOrd="0" presId="urn:microsoft.com/office/officeart/2005/8/layout/vList2"/>
    <dgm:cxn modelId="{2ECEDDBE-17BF-4CCB-9901-5C152C973E60}" type="presParOf" srcId="{468E46DC-3339-4CD2-B88F-BA1AC0C55508}" destId="{A7B5197D-18E5-407B-8CF7-EFCDE41E50CE}" srcOrd="3" destOrd="0" presId="urn:microsoft.com/office/officeart/2005/8/layout/vList2"/>
    <dgm:cxn modelId="{7572F27D-2CB8-484C-8406-70592E0E6D17}" type="presParOf" srcId="{468E46DC-3339-4CD2-B88F-BA1AC0C55508}" destId="{0140D52E-731A-47D6-AE6E-96D2FDCD237F}" srcOrd="4" destOrd="0" presId="urn:microsoft.com/office/officeart/2005/8/layout/vList2"/>
    <dgm:cxn modelId="{6FB05DB7-1800-4ACA-B8D0-4255B33450D7}" type="presParOf" srcId="{468E46DC-3339-4CD2-B88F-BA1AC0C55508}" destId="{5B18C00E-6CFE-405B-A260-4F00164BFA7A}" srcOrd="5" destOrd="0" presId="urn:microsoft.com/office/officeart/2005/8/layout/vList2"/>
    <dgm:cxn modelId="{D8C92F05-55B3-4552-AACB-776EDF066C18}" type="presParOf" srcId="{468E46DC-3339-4CD2-B88F-BA1AC0C55508}" destId="{AE1F9BF2-ED8B-4F0A-9E96-8615C4E006D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2B18C3-0A45-46FC-AF6B-3E0508A4F90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2833F2E-C85D-4FC1-86D1-06B4F827287E}">
      <dgm:prSet/>
      <dgm:spPr/>
      <dgm:t>
        <a:bodyPr/>
        <a:lstStyle/>
        <a:p>
          <a:r>
            <a:rPr lang="en-US"/>
            <a:t>Disclosure is merely informing another party to litigation of documents that you have in your control – this also applies to documents covered by privilege.</a:t>
          </a:r>
        </a:p>
      </dgm:t>
    </dgm:pt>
    <dgm:pt modelId="{DA7FDE4B-CD80-4987-A6DB-23789E243027}" type="parTrans" cxnId="{48CC1250-2A3D-4704-B285-A7E50AACA65B}">
      <dgm:prSet/>
      <dgm:spPr/>
      <dgm:t>
        <a:bodyPr/>
        <a:lstStyle/>
        <a:p>
          <a:endParaRPr lang="en-US"/>
        </a:p>
      </dgm:t>
    </dgm:pt>
    <dgm:pt modelId="{FF709358-B079-4032-AD3E-C27609BA276B}" type="sibTrans" cxnId="{48CC1250-2A3D-4704-B285-A7E50AACA65B}">
      <dgm:prSet/>
      <dgm:spPr/>
      <dgm:t>
        <a:bodyPr/>
        <a:lstStyle/>
        <a:p>
          <a:endParaRPr lang="en-US"/>
        </a:p>
      </dgm:t>
    </dgm:pt>
    <dgm:pt modelId="{1BD5C013-B2A3-4B52-9C23-A7FD8AC3EC84}">
      <dgm:prSet/>
      <dgm:spPr/>
      <dgm:t>
        <a:bodyPr/>
        <a:lstStyle/>
        <a:p>
          <a:r>
            <a:rPr lang="en-US"/>
            <a:t>Once disclosure has been given, the right to inspection of the disclosed documents arises (actually seeing them and/or receiving/taking copies).</a:t>
          </a:r>
        </a:p>
      </dgm:t>
    </dgm:pt>
    <dgm:pt modelId="{2148F68F-CB4C-4650-B97E-63180EB0278C}" type="parTrans" cxnId="{4B2B69E8-CBEB-48B5-B96D-8D097C7269EC}">
      <dgm:prSet/>
      <dgm:spPr/>
      <dgm:t>
        <a:bodyPr/>
        <a:lstStyle/>
        <a:p>
          <a:endParaRPr lang="en-US"/>
        </a:p>
      </dgm:t>
    </dgm:pt>
    <dgm:pt modelId="{76E1D429-74B0-4AAB-99DA-C869A8FBA9B4}" type="sibTrans" cxnId="{4B2B69E8-CBEB-48B5-B96D-8D097C7269EC}">
      <dgm:prSet/>
      <dgm:spPr/>
      <dgm:t>
        <a:bodyPr/>
        <a:lstStyle/>
        <a:p>
          <a:endParaRPr lang="en-US"/>
        </a:p>
      </dgm:t>
    </dgm:pt>
    <dgm:pt modelId="{4BE43E67-DFB7-4B2C-9A8C-8E39AC8CB6C3}">
      <dgm:prSet/>
      <dgm:spPr/>
      <dgm:t>
        <a:bodyPr/>
        <a:lstStyle/>
        <a:p>
          <a:r>
            <a:rPr lang="en-US"/>
            <a:t>However, the disclosing party has a right to refuse inspection of documents attracting legal professional privilege (</a:t>
          </a:r>
          <a:r>
            <a:rPr lang="en-US" b="1"/>
            <a:t>CPR r31.3(1)(b)</a:t>
          </a:r>
          <a:r>
            <a:rPr lang="en-US"/>
            <a:t>).</a:t>
          </a:r>
        </a:p>
      </dgm:t>
    </dgm:pt>
    <dgm:pt modelId="{B5891C00-A65F-4D3F-BE67-5EE5A522C089}" type="parTrans" cxnId="{6252280A-DCE5-4152-B9A6-7C852380C9CD}">
      <dgm:prSet/>
      <dgm:spPr/>
      <dgm:t>
        <a:bodyPr/>
        <a:lstStyle/>
        <a:p>
          <a:endParaRPr lang="en-US"/>
        </a:p>
      </dgm:t>
    </dgm:pt>
    <dgm:pt modelId="{CED7EDED-211E-4DEF-B18E-F5C3FC368B70}" type="sibTrans" cxnId="{6252280A-DCE5-4152-B9A6-7C852380C9CD}">
      <dgm:prSet/>
      <dgm:spPr/>
      <dgm:t>
        <a:bodyPr/>
        <a:lstStyle/>
        <a:p>
          <a:endParaRPr lang="en-US"/>
        </a:p>
      </dgm:t>
    </dgm:pt>
    <dgm:pt modelId="{3372D978-BCA7-4EB3-A581-83FFB21A56D2}" type="pres">
      <dgm:prSet presAssocID="{132B18C3-0A45-46FC-AF6B-3E0508A4F90F}" presName="linear" presStyleCnt="0">
        <dgm:presLayoutVars>
          <dgm:animLvl val="lvl"/>
          <dgm:resizeHandles val="exact"/>
        </dgm:presLayoutVars>
      </dgm:prSet>
      <dgm:spPr/>
    </dgm:pt>
    <dgm:pt modelId="{9E75097F-087F-4088-AF6C-C93D19D2D64D}" type="pres">
      <dgm:prSet presAssocID="{C2833F2E-C85D-4FC1-86D1-06B4F827287E}" presName="parentText" presStyleLbl="node1" presStyleIdx="0" presStyleCnt="3">
        <dgm:presLayoutVars>
          <dgm:chMax val="0"/>
          <dgm:bulletEnabled val="1"/>
        </dgm:presLayoutVars>
      </dgm:prSet>
      <dgm:spPr/>
    </dgm:pt>
    <dgm:pt modelId="{EB57317A-F364-4208-A93E-BCBBD530723A}" type="pres">
      <dgm:prSet presAssocID="{FF709358-B079-4032-AD3E-C27609BA276B}" presName="spacer" presStyleCnt="0"/>
      <dgm:spPr/>
    </dgm:pt>
    <dgm:pt modelId="{1D02E272-A31D-4696-8D53-0024CD35478B}" type="pres">
      <dgm:prSet presAssocID="{1BD5C013-B2A3-4B52-9C23-A7FD8AC3EC84}" presName="parentText" presStyleLbl="node1" presStyleIdx="1" presStyleCnt="3">
        <dgm:presLayoutVars>
          <dgm:chMax val="0"/>
          <dgm:bulletEnabled val="1"/>
        </dgm:presLayoutVars>
      </dgm:prSet>
      <dgm:spPr/>
    </dgm:pt>
    <dgm:pt modelId="{1DC9AD40-88A4-4B5E-9E2F-32F0957F2E92}" type="pres">
      <dgm:prSet presAssocID="{76E1D429-74B0-4AAB-99DA-C869A8FBA9B4}" presName="spacer" presStyleCnt="0"/>
      <dgm:spPr/>
    </dgm:pt>
    <dgm:pt modelId="{B487ADB8-6E87-42FE-BC3C-4A4048E9D8C7}" type="pres">
      <dgm:prSet presAssocID="{4BE43E67-DFB7-4B2C-9A8C-8E39AC8CB6C3}" presName="parentText" presStyleLbl="node1" presStyleIdx="2" presStyleCnt="3">
        <dgm:presLayoutVars>
          <dgm:chMax val="0"/>
          <dgm:bulletEnabled val="1"/>
        </dgm:presLayoutVars>
      </dgm:prSet>
      <dgm:spPr/>
    </dgm:pt>
  </dgm:ptLst>
  <dgm:cxnLst>
    <dgm:cxn modelId="{6252280A-DCE5-4152-B9A6-7C852380C9CD}" srcId="{132B18C3-0A45-46FC-AF6B-3E0508A4F90F}" destId="{4BE43E67-DFB7-4B2C-9A8C-8E39AC8CB6C3}" srcOrd="2" destOrd="0" parTransId="{B5891C00-A65F-4D3F-BE67-5EE5A522C089}" sibTransId="{CED7EDED-211E-4DEF-B18E-F5C3FC368B70}"/>
    <dgm:cxn modelId="{7959A619-BA86-42F2-8EF5-63E7BC5683AA}" type="presOf" srcId="{132B18C3-0A45-46FC-AF6B-3E0508A4F90F}" destId="{3372D978-BCA7-4EB3-A581-83FFB21A56D2}" srcOrd="0" destOrd="0" presId="urn:microsoft.com/office/officeart/2005/8/layout/vList2"/>
    <dgm:cxn modelId="{48CC1250-2A3D-4704-B285-A7E50AACA65B}" srcId="{132B18C3-0A45-46FC-AF6B-3E0508A4F90F}" destId="{C2833F2E-C85D-4FC1-86D1-06B4F827287E}" srcOrd="0" destOrd="0" parTransId="{DA7FDE4B-CD80-4987-A6DB-23789E243027}" sibTransId="{FF709358-B079-4032-AD3E-C27609BA276B}"/>
    <dgm:cxn modelId="{22C27985-7FDA-4A67-A31C-0EE8D00A9365}" type="presOf" srcId="{1BD5C013-B2A3-4B52-9C23-A7FD8AC3EC84}" destId="{1D02E272-A31D-4696-8D53-0024CD35478B}" srcOrd="0" destOrd="0" presId="urn:microsoft.com/office/officeart/2005/8/layout/vList2"/>
    <dgm:cxn modelId="{D25F68A9-6875-4D38-B0A0-D1D57693E617}" type="presOf" srcId="{C2833F2E-C85D-4FC1-86D1-06B4F827287E}" destId="{9E75097F-087F-4088-AF6C-C93D19D2D64D}" srcOrd="0" destOrd="0" presId="urn:microsoft.com/office/officeart/2005/8/layout/vList2"/>
    <dgm:cxn modelId="{4B2B69E8-CBEB-48B5-B96D-8D097C7269EC}" srcId="{132B18C3-0A45-46FC-AF6B-3E0508A4F90F}" destId="{1BD5C013-B2A3-4B52-9C23-A7FD8AC3EC84}" srcOrd="1" destOrd="0" parTransId="{2148F68F-CB4C-4650-B97E-63180EB0278C}" sibTransId="{76E1D429-74B0-4AAB-99DA-C869A8FBA9B4}"/>
    <dgm:cxn modelId="{FE2D4FED-B73C-40D2-8C4D-6F32FD966714}" type="presOf" srcId="{4BE43E67-DFB7-4B2C-9A8C-8E39AC8CB6C3}" destId="{B487ADB8-6E87-42FE-BC3C-4A4048E9D8C7}" srcOrd="0" destOrd="0" presId="urn:microsoft.com/office/officeart/2005/8/layout/vList2"/>
    <dgm:cxn modelId="{DB01372B-1919-4FB7-954C-AFF1AF29248D}" type="presParOf" srcId="{3372D978-BCA7-4EB3-A581-83FFB21A56D2}" destId="{9E75097F-087F-4088-AF6C-C93D19D2D64D}" srcOrd="0" destOrd="0" presId="urn:microsoft.com/office/officeart/2005/8/layout/vList2"/>
    <dgm:cxn modelId="{E36A44E8-E0B0-4DED-B955-84F487277701}" type="presParOf" srcId="{3372D978-BCA7-4EB3-A581-83FFB21A56D2}" destId="{EB57317A-F364-4208-A93E-BCBBD530723A}" srcOrd="1" destOrd="0" presId="urn:microsoft.com/office/officeart/2005/8/layout/vList2"/>
    <dgm:cxn modelId="{015CB3A8-1003-4C1C-928A-69EB747F2631}" type="presParOf" srcId="{3372D978-BCA7-4EB3-A581-83FFB21A56D2}" destId="{1D02E272-A31D-4696-8D53-0024CD35478B}" srcOrd="2" destOrd="0" presId="urn:microsoft.com/office/officeart/2005/8/layout/vList2"/>
    <dgm:cxn modelId="{4DDBABD5-BD90-44DF-BCD6-DF3277C19942}" type="presParOf" srcId="{3372D978-BCA7-4EB3-A581-83FFB21A56D2}" destId="{1DC9AD40-88A4-4B5E-9E2F-32F0957F2E92}" srcOrd="3" destOrd="0" presId="urn:microsoft.com/office/officeart/2005/8/layout/vList2"/>
    <dgm:cxn modelId="{2635183D-1089-4179-BA73-431C5CF74936}" type="presParOf" srcId="{3372D978-BCA7-4EB3-A581-83FFB21A56D2}" destId="{B487ADB8-6E87-42FE-BC3C-4A4048E9D8C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5D795E-A216-42D0-AA9A-6D94F988DC7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2259109F-ED6B-4F2C-BBE1-B965CC95888C}">
      <dgm:prSet/>
      <dgm:spPr/>
      <dgm:t>
        <a:bodyPr/>
        <a:lstStyle/>
        <a:p>
          <a:r>
            <a:rPr lang="en-US"/>
            <a:t>Despite the CPR's approach to streamlining the expensive disclosure exercise, the requirements of proportionality have little effect on the way in which the issue of privilege is handled in modern civil litigation.</a:t>
          </a:r>
        </a:p>
      </dgm:t>
    </dgm:pt>
    <dgm:pt modelId="{415C36FE-BC35-419C-84CE-209F0EAE512D}" type="parTrans" cxnId="{66648B3F-6F7B-4A51-BF84-3BE8ADC10D97}">
      <dgm:prSet/>
      <dgm:spPr/>
      <dgm:t>
        <a:bodyPr/>
        <a:lstStyle/>
        <a:p>
          <a:endParaRPr lang="en-US"/>
        </a:p>
      </dgm:t>
    </dgm:pt>
    <dgm:pt modelId="{82CDCD4C-1131-4555-B59C-CAAE2102C052}" type="sibTrans" cxnId="{66648B3F-6F7B-4A51-BF84-3BE8ADC10D97}">
      <dgm:prSet/>
      <dgm:spPr/>
      <dgm:t>
        <a:bodyPr/>
        <a:lstStyle/>
        <a:p>
          <a:endParaRPr lang="en-US"/>
        </a:p>
      </dgm:t>
    </dgm:pt>
    <dgm:pt modelId="{56C00BCD-33D6-4AC1-9453-026A8E2CFEE2}">
      <dgm:prSet/>
      <dgm:spPr/>
      <dgm:t>
        <a:bodyPr/>
        <a:lstStyle/>
        <a:p>
          <a:r>
            <a:rPr lang="en-US" dirty="0"/>
            <a:t>However, it is fair to say that privilege is seldom a contentious issue in the conduct of most civil litigation, though when it does become contentious it can become very costly.</a:t>
          </a:r>
        </a:p>
      </dgm:t>
    </dgm:pt>
    <dgm:pt modelId="{BF71B374-A4C5-436B-A8FD-8A091E00650F}" type="parTrans" cxnId="{AE3AAF84-ED78-4C54-AB25-2592621ED027}">
      <dgm:prSet/>
      <dgm:spPr/>
      <dgm:t>
        <a:bodyPr/>
        <a:lstStyle/>
        <a:p>
          <a:endParaRPr lang="en-US"/>
        </a:p>
      </dgm:t>
    </dgm:pt>
    <dgm:pt modelId="{A07F65B0-DE8A-4B2C-B0FB-2789194E33DA}" type="sibTrans" cxnId="{AE3AAF84-ED78-4C54-AB25-2592621ED027}">
      <dgm:prSet/>
      <dgm:spPr/>
      <dgm:t>
        <a:bodyPr/>
        <a:lstStyle/>
        <a:p>
          <a:endParaRPr lang="en-US"/>
        </a:p>
      </dgm:t>
    </dgm:pt>
    <dgm:pt modelId="{13BD7C70-1F35-43DB-954B-909AFDD25478}">
      <dgm:prSet/>
      <dgm:spPr/>
      <dgm:t>
        <a:bodyPr/>
        <a:lstStyle/>
        <a:p>
          <a:r>
            <a:rPr lang="en-US" dirty="0"/>
            <a:t>Furthermore, the costs of managing documents and lines of communication in order to create/maintain privilege (and the costs of advising clients upon such matters) can be considerable.</a:t>
          </a:r>
        </a:p>
      </dgm:t>
    </dgm:pt>
    <dgm:pt modelId="{B5513808-84E4-4EAD-BA9B-EE93AA9B46B4}" type="parTrans" cxnId="{546E17FD-4FE5-4497-B1AA-CF964538CBA6}">
      <dgm:prSet/>
      <dgm:spPr/>
      <dgm:t>
        <a:bodyPr/>
        <a:lstStyle/>
        <a:p>
          <a:endParaRPr lang="en-US"/>
        </a:p>
      </dgm:t>
    </dgm:pt>
    <dgm:pt modelId="{44A4D870-E4A3-4E2A-B84A-9AB4E65874AF}" type="sibTrans" cxnId="{546E17FD-4FE5-4497-B1AA-CF964538CBA6}">
      <dgm:prSet/>
      <dgm:spPr/>
      <dgm:t>
        <a:bodyPr/>
        <a:lstStyle/>
        <a:p>
          <a:endParaRPr lang="en-US"/>
        </a:p>
      </dgm:t>
    </dgm:pt>
    <dgm:pt modelId="{6BB15C2A-0495-45BF-BAA7-E0F830E0FFFF}" type="pres">
      <dgm:prSet presAssocID="{775D795E-A216-42D0-AA9A-6D94F988DC79}" presName="vert0" presStyleCnt="0">
        <dgm:presLayoutVars>
          <dgm:dir/>
          <dgm:animOne val="branch"/>
          <dgm:animLvl val="lvl"/>
        </dgm:presLayoutVars>
      </dgm:prSet>
      <dgm:spPr/>
    </dgm:pt>
    <dgm:pt modelId="{E3A1C785-A4B6-4BF4-B3D4-52297925A855}" type="pres">
      <dgm:prSet presAssocID="{2259109F-ED6B-4F2C-BBE1-B965CC95888C}" presName="thickLine" presStyleLbl="alignNode1" presStyleIdx="0" presStyleCnt="3"/>
      <dgm:spPr/>
    </dgm:pt>
    <dgm:pt modelId="{C74A2AB5-E2D6-4A11-80A7-DD675826FF6C}" type="pres">
      <dgm:prSet presAssocID="{2259109F-ED6B-4F2C-BBE1-B965CC95888C}" presName="horz1" presStyleCnt="0"/>
      <dgm:spPr/>
    </dgm:pt>
    <dgm:pt modelId="{3AED158E-765C-4AEB-BE4C-F67FA0858EC1}" type="pres">
      <dgm:prSet presAssocID="{2259109F-ED6B-4F2C-BBE1-B965CC95888C}" presName="tx1" presStyleLbl="revTx" presStyleIdx="0" presStyleCnt="3"/>
      <dgm:spPr/>
    </dgm:pt>
    <dgm:pt modelId="{2787EF2B-9B0C-4C79-8CA8-5CBD2CA82C4D}" type="pres">
      <dgm:prSet presAssocID="{2259109F-ED6B-4F2C-BBE1-B965CC95888C}" presName="vert1" presStyleCnt="0"/>
      <dgm:spPr/>
    </dgm:pt>
    <dgm:pt modelId="{DDBC70F5-EB69-4C50-9363-F080B0B195E9}" type="pres">
      <dgm:prSet presAssocID="{56C00BCD-33D6-4AC1-9453-026A8E2CFEE2}" presName="thickLine" presStyleLbl="alignNode1" presStyleIdx="1" presStyleCnt="3"/>
      <dgm:spPr/>
    </dgm:pt>
    <dgm:pt modelId="{5A31DC3C-FA9F-44D9-A30C-FD105C7B5069}" type="pres">
      <dgm:prSet presAssocID="{56C00BCD-33D6-4AC1-9453-026A8E2CFEE2}" presName="horz1" presStyleCnt="0"/>
      <dgm:spPr/>
    </dgm:pt>
    <dgm:pt modelId="{F46FC1C1-1382-463E-80C9-FDDD8164BA9A}" type="pres">
      <dgm:prSet presAssocID="{56C00BCD-33D6-4AC1-9453-026A8E2CFEE2}" presName="tx1" presStyleLbl="revTx" presStyleIdx="1" presStyleCnt="3"/>
      <dgm:spPr/>
    </dgm:pt>
    <dgm:pt modelId="{E632D211-E283-41EB-8CCA-08032D019B83}" type="pres">
      <dgm:prSet presAssocID="{56C00BCD-33D6-4AC1-9453-026A8E2CFEE2}" presName="vert1" presStyleCnt="0"/>
      <dgm:spPr/>
    </dgm:pt>
    <dgm:pt modelId="{EBC8D5D9-A8ED-4920-B0EB-7CA355395A4B}" type="pres">
      <dgm:prSet presAssocID="{13BD7C70-1F35-43DB-954B-909AFDD25478}" presName="thickLine" presStyleLbl="alignNode1" presStyleIdx="2" presStyleCnt="3"/>
      <dgm:spPr/>
    </dgm:pt>
    <dgm:pt modelId="{46A32F35-19FE-452F-99B1-27D459FED3CE}" type="pres">
      <dgm:prSet presAssocID="{13BD7C70-1F35-43DB-954B-909AFDD25478}" presName="horz1" presStyleCnt="0"/>
      <dgm:spPr/>
    </dgm:pt>
    <dgm:pt modelId="{E460C5CD-F68A-49DD-953C-D927C9669B9D}" type="pres">
      <dgm:prSet presAssocID="{13BD7C70-1F35-43DB-954B-909AFDD25478}" presName="tx1" presStyleLbl="revTx" presStyleIdx="2" presStyleCnt="3"/>
      <dgm:spPr/>
    </dgm:pt>
    <dgm:pt modelId="{AC64A49D-AC27-4601-B8DF-0D3C1A11059B}" type="pres">
      <dgm:prSet presAssocID="{13BD7C70-1F35-43DB-954B-909AFDD25478}" presName="vert1" presStyleCnt="0"/>
      <dgm:spPr/>
    </dgm:pt>
  </dgm:ptLst>
  <dgm:cxnLst>
    <dgm:cxn modelId="{66648B3F-6F7B-4A51-BF84-3BE8ADC10D97}" srcId="{775D795E-A216-42D0-AA9A-6D94F988DC79}" destId="{2259109F-ED6B-4F2C-BBE1-B965CC95888C}" srcOrd="0" destOrd="0" parTransId="{415C36FE-BC35-419C-84CE-209F0EAE512D}" sibTransId="{82CDCD4C-1131-4555-B59C-CAAE2102C052}"/>
    <dgm:cxn modelId="{A75A4F68-1F29-42F4-8A70-4FB33A97A5B3}" type="presOf" srcId="{775D795E-A216-42D0-AA9A-6D94F988DC79}" destId="{6BB15C2A-0495-45BF-BAA7-E0F830E0FFFF}" srcOrd="0" destOrd="0" presId="urn:microsoft.com/office/officeart/2008/layout/LinedList"/>
    <dgm:cxn modelId="{3DBFFF7E-BECE-4BD9-9494-19D5DB9DA330}" type="presOf" srcId="{13BD7C70-1F35-43DB-954B-909AFDD25478}" destId="{E460C5CD-F68A-49DD-953C-D927C9669B9D}" srcOrd="0" destOrd="0" presId="urn:microsoft.com/office/officeart/2008/layout/LinedList"/>
    <dgm:cxn modelId="{AE3AAF84-ED78-4C54-AB25-2592621ED027}" srcId="{775D795E-A216-42D0-AA9A-6D94F988DC79}" destId="{56C00BCD-33D6-4AC1-9453-026A8E2CFEE2}" srcOrd="1" destOrd="0" parTransId="{BF71B374-A4C5-436B-A8FD-8A091E00650F}" sibTransId="{A07F65B0-DE8A-4B2C-B0FB-2789194E33DA}"/>
    <dgm:cxn modelId="{DD5AFBAE-F369-46E9-95DC-4BEFE4115D94}" type="presOf" srcId="{2259109F-ED6B-4F2C-BBE1-B965CC95888C}" destId="{3AED158E-765C-4AEB-BE4C-F67FA0858EC1}" srcOrd="0" destOrd="0" presId="urn:microsoft.com/office/officeart/2008/layout/LinedList"/>
    <dgm:cxn modelId="{2C1CD7DC-FCAF-4D11-A4A9-9BF1A926DABB}" type="presOf" srcId="{56C00BCD-33D6-4AC1-9453-026A8E2CFEE2}" destId="{F46FC1C1-1382-463E-80C9-FDDD8164BA9A}" srcOrd="0" destOrd="0" presId="urn:microsoft.com/office/officeart/2008/layout/LinedList"/>
    <dgm:cxn modelId="{546E17FD-4FE5-4497-B1AA-CF964538CBA6}" srcId="{775D795E-A216-42D0-AA9A-6D94F988DC79}" destId="{13BD7C70-1F35-43DB-954B-909AFDD25478}" srcOrd="2" destOrd="0" parTransId="{B5513808-84E4-4EAD-BA9B-EE93AA9B46B4}" sibTransId="{44A4D870-E4A3-4E2A-B84A-9AB4E65874AF}"/>
    <dgm:cxn modelId="{20492295-ECA4-4400-8761-F91C0F40B481}" type="presParOf" srcId="{6BB15C2A-0495-45BF-BAA7-E0F830E0FFFF}" destId="{E3A1C785-A4B6-4BF4-B3D4-52297925A855}" srcOrd="0" destOrd="0" presId="urn:microsoft.com/office/officeart/2008/layout/LinedList"/>
    <dgm:cxn modelId="{D3764A38-77BC-48B3-B55F-12CC2B9A6AEE}" type="presParOf" srcId="{6BB15C2A-0495-45BF-BAA7-E0F830E0FFFF}" destId="{C74A2AB5-E2D6-4A11-80A7-DD675826FF6C}" srcOrd="1" destOrd="0" presId="urn:microsoft.com/office/officeart/2008/layout/LinedList"/>
    <dgm:cxn modelId="{E9D4371F-99F4-4130-9DE6-7F7A5616A0FE}" type="presParOf" srcId="{C74A2AB5-E2D6-4A11-80A7-DD675826FF6C}" destId="{3AED158E-765C-4AEB-BE4C-F67FA0858EC1}" srcOrd="0" destOrd="0" presId="urn:microsoft.com/office/officeart/2008/layout/LinedList"/>
    <dgm:cxn modelId="{F17836A6-A63E-42AB-A0B7-FE7C3F99A71B}" type="presParOf" srcId="{C74A2AB5-E2D6-4A11-80A7-DD675826FF6C}" destId="{2787EF2B-9B0C-4C79-8CA8-5CBD2CA82C4D}" srcOrd="1" destOrd="0" presId="urn:microsoft.com/office/officeart/2008/layout/LinedList"/>
    <dgm:cxn modelId="{741F6D6E-59FA-4AED-8AFE-B409580007C5}" type="presParOf" srcId="{6BB15C2A-0495-45BF-BAA7-E0F830E0FFFF}" destId="{DDBC70F5-EB69-4C50-9363-F080B0B195E9}" srcOrd="2" destOrd="0" presId="urn:microsoft.com/office/officeart/2008/layout/LinedList"/>
    <dgm:cxn modelId="{4E180CEF-6869-49C6-A86F-FD0B3F23059A}" type="presParOf" srcId="{6BB15C2A-0495-45BF-BAA7-E0F830E0FFFF}" destId="{5A31DC3C-FA9F-44D9-A30C-FD105C7B5069}" srcOrd="3" destOrd="0" presId="urn:microsoft.com/office/officeart/2008/layout/LinedList"/>
    <dgm:cxn modelId="{CAA2CA51-D83A-4C3D-AE20-4A70CC669588}" type="presParOf" srcId="{5A31DC3C-FA9F-44D9-A30C-FD105C7B5069}" destId="{F46FC1C1-1382-463E-80C9-FDDD8164BA9A}" srcOrd="0" destOrd="0" presId="urn:microsoft.com/office/officeart/2008/layout/LinedList"/>
    <dgm:cxn modelId="{3E6985C4-8DB5-44AD-89BA-10404D407BAC}" type="presParOf" srcId="{5A31DC3C-FA9F-44D9-A30C-FD105C7B5069}" destId="{E632D211-E283-41EB-8CCA-08032D019B83}" srcOrd="1" destOrd="0" presId="urn:microsoft.com/office/officeart/2008/layout/LinedList"/>
    <dgm:cxn modelId="{C708DB51-D4BF-41EF-B5B2-DE7B30840317}" type="presParOf" srcId="{6BB15C2A-0495-45BF-BAA7-E0F830E0FFFF}" destId="{EBC8D5D9-A8ED-4920-B0EB-7CA355395A4B}" srcOrd="4" destOrd="0" presId="urn:microsoft.com/office/officeart/2008/layout/LinedList"/>
    <dgm:cxn modelId="{851DFEE5-99F5-4B37-AE04-3CEA92283D35}" type="presParOf" srcId="{6BB15C2A-0495-45BF-BAA7-E0F830E0FFFF}" destId="{46A32F35-19FE-452F-99B1-27D459FED3CE}" srcOrd="5" destOrd="0" presId="urn:microsoft.com/office/officeart/2008/layout/LinedList"/>
    <dgm:cxn modelId="{0153C5AB-0C47-43C4-8444-7A0B303DF71D}" type="presParOf" srcId="{46A32F35-19FE-452F-99B1-27D459FED3CE}" destId="{E460C5CD-F68A-49DD-953C-D927C9669B9D}" srcOrd="0" destOrd="0" presId="urn:microsoft.com/office/officeart/2008/layout/LinedList"/>
    <dgm:cxn modelId="{44484B60-1043-44B8-8549-C15704699C62}" type="presParOf" srcId="{46A32F35-19FE-452F-99B1-27D459FED3CE}" destId="{AC64A49D-AC27-4601-B8DF-0D3C1A11059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DDC6218-67C0-4855-B313-826C3E1BC436}"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DADAE376-280A-4D96-B771-5A2D3D0D5539}">
      <dgm:prSet/>
      <dgm:spPr/>
      <dgm:t>
        <a:bodyPr/>
        <a:lstStyle/>
        <a:p>
          <a:r>
            <a:rPr lang="en-GB" dirty="0"/>
            <a:t>Clients need early education as to their obligation to retain/preserve documents – broader education is relevant, and notice is needed at the start of the case</a:t>
          </a:r>
          <a:endParaRPr lang="en-US" dirty="0"/>
        </a:p>
      </dgm:t>
    </dgm:pt>
    <dgm:pt modelId="{4E99C3F1-2ADA-4933-9C92-19988967D868}" type="parTrans" cxnId="{8705373B-26F0-40B5-81A2-E54BC920800C}">
      <dgm:prSet/>
      <dgm:spPr/>
      <dgm:t>
        <a:bodyPr/>
        <a:lstStyle/>
        <a:p>
          <a:endParaRPr lang="en-US"/>
        </a:p>
      </dgm:t>
    </dgm:pt>
    <dgm:pt modelId="{37CBB1C1-3DB6-4B68-AF72-314D48E460D2}" type="sibTrans" cxnId="{8705373B-26F0-40B5-81A2-E54BC920800C}">
      <dgm:prSet/>
      <dgm:spPr/>
      <dgm:t>
        <a:bodyPr/>
        <a:lstStyle/>
        <a:p>
          <a:endParaRPr lang="en-US"/>
        </a:p>
      </dgm:t>
    </dgm:pt>
    <dgm:pt modelId="{969D6456-6594-40A7-A939-B8FFB2DA7864}">
      <dgm:prSet/>
      <dgm:spPr/>
      <dgm:t>
        <a:bodyPr/>
        <a:lstStyle/>
        <a:p>
          <a:r>
            <a:rPr lang="en-GB" dirty="0"/>
            <a:t>A signed disclosure statement sets out the extent of the search undertaken and must be considered carefully</a:t>
          </a:r>
          <a:endParaRPr lang="en-US" dirty="0"/>
        </a:p>
      </dgm:t>
    </dgm:pt>
    <dgm:pt modelId="{D24C0976-56A6-4D89-8B3E-185805FF79CD}" type="parTrans" cxnId="{F8FDE6BA-4720-4B0A-B60D-6B2E8D3D7C29}">
      <dgm:prSet/>
      <dgm:spPr/>
      <dgm:t>
        <a:bodyPr/>
        <a:lstStyle/>
        <a:p>
          <a:endParaRPr lang="en-US"/>
        </a:p>
      </dgm:t>
    </dgm:pt>
    <dgm:pt modelId="{B98B4E0E-91E5-4694-BA9C-B75A0D205C9F}" type="sibTrans" cxnId="{F8FDE6BA-4720-4B0A-B60D-6B2E8D3D7C29}">
      <dgm:prSet/>
      <dgm:spPr/>
      <dgm:t>
        <a:bodyPr/>
        <a:lstStyle/>
        <a:p>
          <a:endParaRPr lang="en-US"/>
        </a:p>
      </dgm:t>
    </dgm:pt>
    <dgm:pt modelId="{4C597374-091F-483B-BA8E-9571BA1B3465}">
      <dgm:prSet/>
      <dgm:spPr/>
      <dgm:t>
        <a:bodyPr/>
        <a:lstStyle/>
        <a:p>
          <a:r>
            <a:rPr lang="en-GB" dirty="0"/>
            <a:t>When considering the categories of potentially relevant document, privileged documents will be amongst those documents.  How are they treated?</a:t>
          </a:r>
          <a:endParaRPr lang="en-US" dirty="0"/>
        </a:p>
      </dgm:t>
    </dgm:pt>
    <dgm:pt modelId="{AA5522EE-6468-4A34-8F8D-701ACF66BBC9}" type="parTrans" cxnId="{D77C34C3-5E0D-44AB-BB6D-A52B3006F838}">
      <dgm:prSet/>
      <dgm:spPr/>
      <dgm:t>
        <a:bodyPr/>
        <a:lstStyle/>
        <a:p>
          <a:endParaRPr lang="en-US"/>
        </a:p>
      </dgm:t>
    </dgm:pt>
    <dgm:pt modelId="{0B254257-4A74-4FE6-B246-A158FDCCE351}" type="sibTrans" cxnId="{D77C34C3-5E0D-44AB-BB6D-A52B3006F838}">
      <dgm:prSet/>
      <dgm:spPr/>
      <dgm:t>
        <a:bodyPr/>
        <a:lstStyle/>
        <a:p>
          <a:endParaRPr lang="en-US"/>
        </a:p>
      </dgm:t>
    </dgm:pt>
    <dgm:pt modelId="{C8E13112-E97A-4BEA-886E-21CE41E8A20D}" type="pres">
      <dgm:prSet presAssocID="{3DDC6218-67C0-4855-B313-826C3E1BC436}" presName="hierChild1" presStyleCnt="0">
        <dgm:presLayoutVars>
          <dgm:chPref val="1"/>
          <dgm:dir/>
          <dgm:animOne val="branch"/>
          <dgm:animLvl val="lvl"/>
          <dgm:resizeHandles/>
        </dgm:presLayoutVars>
      </dgm:prSet>
      <dgm:spPr/>
    </dgm:pt>
    <dgm:pt modelId="{42AE1A2B-8F97-4190-8407-B38243936165}" type="pres">
      <dgm:prSet presAssocID="{DADAE376-280A-4D96-B771-5A2D3D0D5539}" presName="hierRoot1" presStyleCnt="0"/>
      <dgm:spPr/>
    </dgm:pt>
    <dgm:pt modelId="{F654ED70-60CC-47A5-BE90-4C39BA69D0F3}" type="pres">
      <dgm:prSet presAssocID="{DADAE376-280A-4D96-B771-5A2D3D0D5539}" presName="composite" presStyleCnt="0"/>
      <dgm:spPr/>
    </dgm:pt>
    <dgm:pt modelId="{4F2B74F5-D236-4FE8-BB9C-1094B1D248FC}" type="pres">
      <dgm:prSet presAssocID="{DADAE376-280A-4D96-B771-5A2D3D0D5539}" presName="background" presStyleLbl="node0" presStyleIdx="0" presStyleCnt="3"/>
      <dgm:spPr/>
    </dgm:pt>
    <dgm:pt modelId="{61C86A0B-B7B5-4F02-B7B3-FB88D22FE90E}" type="pres">
      <dgm:prSet presAssocID="{DADAE376-280A-4D96-B771-5A2D3D0D5539}" presName="text" presStyleLbl="fgAcc0" presStyleIdx="0" presStyleCnt="3">
        <dgm:presLayoutVars>
          <dgm:chPref val="3"/>
        </dgm:presLayoutVars>
      </dgm:prSet>
      <dgm:spPr/>
    </dgm:pt>
    <dgm:pt modelId="{8F6ABCF2-C918-4B84-B92B-02BD96F64F9C}" type="pres">
      <dgm:prSet presAssocID="{DADAE376-280A-4D96-B771-5A2D3D0D5539}" presName="hierChild2" presStyleCnt="0"/>
      <dgm:spPr/>
    </dgm:pt>
    <dgm:pt modelId="{49BB6399-60DF-46F3-B7E7-396D734BFF98}" type="pres">
      <dgm:prSet presAssocID="{969D6456-6594-40A7-A939-B8FFB2DA7864}" presName="hierRoot1" presStyleCnt="0"/>
      <dgm:spPr/>
    </dgm:pt>
    <dgm:pt modelId="{DC3DE3C0-0935-42F1-B7CD-F9D60D9B04C9}" type="pres">
      <dgm:prSet presAssocID="{969D6456-6594-40A7-A939-B8FFB2DA7864}" presName="composite" presStyleCnt="0"/>
      <dgm:spPr/>
    </dgm:pt>
    <dgm:pt modelId="{58A2E10E-B58D-48FD-A952-EB0FC8023F11}" type="pres">
      <dgm:prSet presAssocID="{969D6456-6594-40A7-A939-B8FFB2DA7864}" presName="background" presStyleLbl="node0" presStyleIdx="1" presStyleCnt="3"/>
      <dgm:spPr/>
    </dgm:pt>
    <dgm:pt modelId="{B608352D-2C8D-4475-A3F7-719247572EE3}" type="pres">
      <dgm:prSet presAssocID="{969D6456-6594-40A7-A939-B8FFB2DA7864}" presName="text" presStyleLbl="fgAcc0" presStyleIdx="1" presStyleCnt="3">
        <dgm:presLayoutVars>
          <dgm:chPref val="3"/>
        </dgm:presLayoutVars>
      </dgm:prSet>
      <dgm:spPr/>
    </dgm:pt>
    <dgm:pt modelId="{C49B47DB-F67F-44B2-870A-5C59C031F88F}" type="pres">
      <dgm:prSet presAssocID="{969D6456-6594-40A7-A939-B8FFB2DA7864}" presName="hierChild2" presStyleCnt="0"/>
      <dgm:spPr/>
    </dgm:pt>
    <dgm:pt modelId="{0C7587CD-4BAB-474A-A75A-547000B9C276}" type="pres">
      <dgm:prSet presAssocID="{4C597374-091F-483B-BA8E-9571BA1B3465}" presName="hierRoot1" presStyleCnt="0"/>
      <dgm:spPr/>
    </dgm:pt>
    <dgm:pt modelId="{CCCE5C60-7642-4171-B428-4C67CD9DE115}" type="pres">
      <dgm:prSet presAssocID="{4C597374-091F-483B-BA8E-9571BA1B3465}" presName="composite" presStyleCnt="0"/>
      <dgm:spPr/>
    </dgm:pt>
    <dgm:pt modelId="{89B5DCFE-6537-45CB-80B0-456FFD65D882}" type="pres">
      <dgm:prSet presAssocID="{4C597374-091F-483B-BA8E-9571BA1B3465}" presName="background" presStyleLbl="node0" presStyleIdx="2" presStyleCnt="3"/>
      <dgm:spPr/>
    </dgm:pt>
    <dgm:pt modelId="{25A56DA2-73C2-4A78-B132-E4967241F8EB}" type="pres">
      <dgm:prSet presAssocID="{4C597374-091F-483B-BA8E-9571BA1B3465}" presName="text" presStyleLbl="fgAcc0" presStyleIdx="2" presStyleCnt="3">
        <dgm:presLayoutVars>
          <dgm:chPref val="3"/>
        </dgm:presLayoutVars>
      </dgm:prSet>
      <dgm:spPr/>
    </dgm:pt>
    <dgm:pt modelId="{F91D62C4-4158-4DBE-95E8-C3CE59039AE2}" type="pres">
      <dgm:prSet presAssocID="{4C597374-091F-483B-BA8E-9571BA1B3465}" presName="hierChild2" presStyleCnt="0"/>
      <dgm:spPr/>
    </dgm:pt>
  </dgm:ptLst>
  <dgm:cxnLst>
    <dgm:cxn modelId="{8428E405-AEC8-4740-B4CC-492DB5E9B720}" type="presOf" srcId="{969D6456-6594-40A7-A939-B8FFB2DA7864}" destId="{B608352D-2C8D-4475-A3F7-719247572EE3}" srcOrd="0" destOrd="0" presId="urn:microsoft.com/office/officeart/2005/8/layout/hierarchy1"/>
    <dgm:cxn modelId="{8705373B-26F0-40B5-81A2-E54BC920800C}" srcId="{3DDC6218-67C0-4855-B313-826C3E1BC436}" destId="{DADAE376-280A-4D96-B771-5A2D3D0D5539}" srcOrd="0" destOrd="0" parTransId="{4E99C3F1-2ADA-4933-9C92-19988967D868}" sibTransId="{37CBB1C1-3DB6-4B68-AF72-314D48E460D2}"/>
    <dgm:cxn modelId="{03D5AA53-5390-4758-8ADC-292D9877677A}" type="presOf" srcId="{DADAE376-280A-4D96-B771-5A2D3D0D5539}" destId="{61C86A0B-B7B5-4F02-B7B3-FB88D22FE90E}" srcOrd="0" destOrd="0" presId="urn:microsoft.com/office/officeart/2005/8/layout/hierarchy1"/>
    <dgm:cxn modelId="{27E85D80-E5CB-4015-BB83-38AB96898D23}" type="presOf" srcId="{4C597374-091F-483B-BA8E-9571BA1B3465}" destId="{25A56DA2-73C2-4A78-B132-E4967241F8EB}" srcOrd="0" destOrd="0" presId="urn:microsoft.com/office/officeart/2005/8/layout/hierarchy1"/>
    <dgm:cxn modelId="{F8FDE6BA-4720-4B0A-B60D-6B2E8D3D7C29}" srcId="{3DDC6218-67C0-4855-B313-826C3E1BC436}" destId="{969D6456-6594-40A7-A939-B8FFB2DA7864}" srcOrd="1" destOrd="0" parTransId="{D24C0976-56A6-4D89-8B3E-185805FF79CD}" sibTransId="{B98B4E0E-91E5-4694-BA9C-B75A0D205C9F}"/>
    <dgm:cxn modelId="{D77C34C3-5E0D-44AB-BB6D-A52B3006F838}" srcId="{3DDC6218-67C0-4855-B313-826C3E1BC436}" destId="{4C597374-091F-483B-BA8E-9571BA1B3465}" srcOrd="2" destOrd="0" parTransId="{AA5522EE-6468-4A34-8F8D-701ACF66BBC9}" sibTransId="{0B254257-4A74-4FE6-B246-A158FDCCE351}"/>
    <dgm:cxn modelId="{5A466DFB-BB03-47FD-BDD3-280FEEDF2FF5}" type="presOf" srcId="{3DDC6218-67C0-4855-B313-826C3E1BC436}" destId="{C8E13112-E97A-4BEA-886E-21CE41E8A20D}" srcOrd="0" destOrd="0" presId="urn:microsoft.com/office/officeart/2005/8/layout/hierarchy1"/>
    <dgm:cxn modelId="{B1112D25-28A8-4E98-9773-67880DA64ACF}" type="presParOf" srcId="{C8E13112-E97A-4BEA-886E-21CE41E8A20D}" destId="{42AE1A2B-8F97-4190-8407-B38243936165}" srcOrd="0" destOrd="0" presId="urn:microsoft.com/office/officeart/2005/8/layout/hierarchy1"/>
    <dgm:cxn modelId="{931680E5-809B-41B2-87AA-EE69334DB4C2}" type="presParOf" srcId="{42AE1A2B-8F97-4190-8407-B38243936165}" destId="{F654ED70-60CC-47A5-BE90-4C39BA69D0F3}" srcOrd="0" destOrd="0" presId="urn:microsoft.com/office/officeart/2005/8/layout/hierarchy1"/>
    <dgm:cxn modelId="{EECE320C-D9F4-4A1A-B7A8-8A805316F738}" type="presParOf" srcId="{F654ED70-60CC-47A5-BE90-4C39BA69D0F3}" destId="{4F2B74F5-D236-4FE8-BB9C-1094B1D248FC}" srcOrd="0" destOrd="0" presId="urn:microsoft.com/office/officeart/2005/8/layout/hierarchy1"/>
    <dgm:cxn modelId="{2CDC1453-B6A7-4D52-BB89-D9B498E5173B}" type="presParOf" srcId="{F654ED70-60CC-47A5-BE90-4C39BA69D0F3}" destId="{61C86A0B-B7B5-4F02-B7B3-FB88D22FE90E}" srcOrd="1" destOrd="0" presId="urn:microsoft.com/office/officeart/2005/8/layout/hierarchy1"/>
    <dgm:cxn modelId="{8A62C471-B5B2-4E71-A9EC-6AFB74F26B4B}" type="presParOf" srcId="{42AE1A2B-8F97-4190-8407-B38243936165}" destId="{8F6ABCF2-C918-4B84-B92B-02BD96F64F9C}" srcOrd="1" destOrd="0" presId="urn:microsoft.com/office/officeart/2005/8/layout/hierarchy1"/>
    <dgm:cxn modelId="{9A335CFA-82CD-40A4-8255-77B36EE05129}" type="presParOf" srcId="{C8E13112-E97A-4BEA-886E-21CE41E8A20D}" destId="{49BB6399-60DF-46F3-B7E7-396D734BFF98}" srcOrd="1" destOrd="0" presId="urn:microsoft.com/office/officeart/2005/8/layout/hierarchy1"/>
    <dgm:cxn modelId="{571A7E8C-9362-42BD-A927-BBCB3790EE22}" type="presParOf" srcId="{49BB6399-60DF-46F3-B7E7-396D734BFF98}" destId="{DC3DE3C0-0935-42F1-B7CD-F9D60D9B04C9}" srcOrd="0" destOrd="0" presId="urn:microsoft.com/office/officeart/2005/8/layout/hierarchy1"/>
    <dgm:cxn modelId="{51150D69-BEC1-4228-B280-21264A9FFDE7}" type="presParOf" srcId="{DC3DE3C0-0935-42F1-B7CD-F9D60D9B04C9}" destId="{58A2E10E-B58D-48FD-A952-EB0FC8023F11}" srcOrd="0" destOrd="0" presId="urn:microsoft.com/office/officeart/2005/8/layout/hierarchy1"/>
    <dgm:cxn modelId="{2A13C3CE-77FE-4857-8852-191DD4AC50DA}" type="presParOf" srcId="{DC3DE3C0-0935-42F1-B7CD-F9D60D9B04C9}" destId="{B608352D-2C8D-4475-A3F7-719247572EE3}" srcOrd="1" destOrd="0" presId="urn:microsoft.com/office/officeart/2005/8/layout/hierarchy1"/>
    <dgm:cxn modelId="{24ACAAD2-3000-4984-8830-82A95F15D627}" type="presParOf" srcId="{49BB6399-60DF-46F3-B7E7-396D734BFF98}" destId="{C49B47DB-F67F-44B2-870A-5C59C031F88F}" srcOrd="1" destOrd="0" presId="urn:microsoft.com/office/officeart/2005/8/layout/hierarchy1"/>
    <dgm:cxn modelId="{EEDEE6A7-3C0E-4913-B6D3-496C74F30538}" type="presParOf" srcId="{C8E13112-E97A-4BEA-886E-21CE41E8A20D}" destId="{0C7587CD-4BAB-474A-A75A-547000B9C276}" srcOrd="2" destOrd="0" presId="urn:microsoft.com/office/officeart/2005/8/layout/hierarchy1"/>
    <dgm:cxn modelId="{B8059C41-20A9-472A-A35A-BB25373F18BE}" type="presParOf" srcId="{0C7587CD-4BAB-474A-A75A-547000B9C276}" destId="{CCCE5C60-7642-4171-B428-4C67CD9DE115}" srcOrd="0" destOrd="0" presId="urn:microsoft.com/office/officeart/2005/8/layout/hierarchy1"/>
    <dgm:cxn modelId="{9BB49462-1EF5-4B39-B1D6-EBB4C3DAFB0E}" type="presParOf" srcId="{CCCE5C60-7642-4171-B428-4C67CD9DE115}" destId="{89B5DCFE-6537-45CB-80B0-456FFD65D882}" srcOrd="0" destOrd="0" presId="urn:microsoft.com/office/officeart/2005/8/layout/hierarchy1"/>
    <dgm:cxn modelId="{4B0698C6-5305-49BE-A3DB-9D8D2A5CF2AE}" type="presParOf" srcId="{CCCE5C60-7642-4171-B428-4C67CD9DE115}" destId="{25A56DA2-73C2-4A78-B132-E4967241F8EB}" srcOrd="1" destOrd="0" presId="urn:microsoft.com/office/officeart/2005/8/layout/hierarchy1"/>
    <dgm:cxn modelId="{5173E17F-A53A-4DA1-AC07-8D3E367938E5}" type="presParOf" srcId="{0C7587CD-4BAB-474A-A75A-547000B9C276}" destId="{F91D62C4-4158-4DBE-95E8-C3CE59039AE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C0245F-0D32-4CA6-9237-ACC6BE1789D4}"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E2182930-238A-4705-B191-62808F2FBE8B}">
      <dgm:prSet/>
      <dgm:spPr/>
      <dgm:t>
        <a:bodyPr/>
        <a:lstStyle/>
        <a:p>
          <a:r>
            <a:rPr lang="en-GB" dirty="0"/>
            <a:t>Increasingly sophisticated e:disclosure systems to assist with processing/organising the documents</a:t>
          </a:r>
          <a:endParaRPr lang="en-US" dirty="0"/>
        </a:p>
      </dgm:t>
    </dgm:pt>
    <dgm:pt modelId="{956B3B47-EE4E-4BE0-B066-B36935A09DA1}" type="parTrans" cxnId="{7F34F4B2-1F95-4DF1-9D83-25FF0B8092B9}">
      <dgm:prSet/>
      <dgm:spPr/>
      <dgm:t>
        <a:bodyPr/>
        <a:lstStyle/>
        <a:p>
          <a:endParaRPr lang="en-US"/>
        </a:p>
      </dgm:t>
    </dgm:pt>
    <dgm:pt modelId="{6B7DEE53-434E-46B5-A210-AB5C204C21D9}" type="sibTrans" cxnId="{7F34F4B2-1F95-4DF1-9D83-25FF0B8092B9}">
      <dgm:prSet/>
      <dgm:spPr/>
      <dgm:t>
        <a:bodyPr/>
        <a:lstStyle/>
        <a:p>
          <a:endParaRPr lang="en-US"/>
        </a:p>
      </dgm:t>
    </dgm:pt>
    <dgm:pt modelId="{A3707126-F923-4273-8228-BB1C60686FDC}">
      <dgm:prSet/>
      <dgm:spPr/>
      <dgm:t>
        <a:bodyPr/>
        <a:lstStyle/>
        <a:p>
          <a:r>
            <a:rPr lang="en-GB" dirty="0"/>
            <a:t>However, human judgment is still needed as to which documents are or may be privileged. </a:t>
          </a:r>
          <a:endParaRPr lang="en-US" dirty="0"/>
        </a:p>
      </dgm:t>
    </dgm:pt>
    <dgm:pt modelId="{36F4DBE1-CA82-4E77-A13C-B3A63E857624}" type="parTrans" cxnId="{AF1D0A0F-14A2-463D-9661-0968EAD8B224}">
      <dgm:prSet/>
      <dgm:spPr/>
      <dgm:t>
        <a:bodyPr/>
        <a:lstStyle/>
        <a:p>
          <a:endParaRPr lang="en-US"/>
        </a:p>
      </dgm:t>
    </dgm:pt>
    <dgm:pt modelId="{A556AFE4-53D6-4758-BCC9-EB2D8FFDC2E6}" type="sibTrans" cxnId="{AF1D0A0F-14A2-463D-9661-0968EAD8B224}">
      <dgm:prSet/>
      <dgm:spPr/>
      <dgm:t>
        <a:bodyPr/>
        <a:lstStyle/>
        <a:p>
          <a:endParaRPr lang="en-US"/>
        </a:p>
      </dgm:t>
    </dgm:pt>
    <dgm:pt modelId="{6C24DB0D-36B5-4DB3-BCD3-A698578FEAF3}">
      <dgm:prSet/>
      <dgm:spPr/>
      <dgm:t>
        <a:bodyPr/>
        <a:lstStyle/>
        <a:p>
          <a:r>
            <a:rPr lang="en-GB" dirty="0"/>
            <a:t>Can be an extensive, costly and time consuming process. </a:t>
          </a:r>
          <a:endParaRPr lang="en-US" dirty="0"/>
        </a:p>
      </dgm:t>
    </dgm:pt>
    <dgm:pt modelId="{A09592EC-F09A-4B5E-9345-9399D5305A87}" type="parTrans" cxnId="{58AEE467-B809-40F2-AE40-AF9F39911967}">
      <dgm:prSet/>
      <dgm:spPr/>
      <dgm:t>
        <a:bodyPr/>
        <a:lstStyle/>
        <a:p>
          <a:endParaRPr lang="en-US"/>
        </a:p>
      </dgm:t>
    </dgm:pt>
    <dgm:pt modelId="{B9D3EB00-0D10-41A0-B541-82D9B3DE0F54}" type="sibTrans" cxnId="{58AEE467-B809-40F2-AE40-AF9F39911967}">
      <dgm:prSet/>
      <dgm:spPr/>
      <dgm:t>
        <a:bodyPr/>
        <a:lstStyle/>
        <a:p>
          <a:endParaRPr lang="en-US"/>
        </a:p>
      </dgm:t>
    </dgm:pt>
    <dgm:pt modelId="{BA046542-29C8-4A35-8109-46E3FD1814C8}" type="pres">
      <dgm:prSet presAssocID="{19C0245F-0D32-4CA6-9237-ACC6BE1789D4}" presName="outerComposite" presStyleCnt="0">
        <dgm:presLayoutVars>
          <dgm:chMax val="5"/>
          <dgm:dir/>
          <dgm:resizeHandles val="exact"/>
        </dgm:presLayoutVars>
      </dgm:prSet>
      <dgm:spPr/>
    </dgm:pt>
    <dgm:pt modelId="{1A0FD37B-677D-42DF-8A4E-0496D3618454}" type="pres">
      <dgm:prSet presAssocID="{19C0245F-0D32-4CA6-9237-ACC6BE1789D4}" presName="dummyMaxCanvas" presStyleCnt="0">
        <dgm:presLayoutVars/>
      </dgm:prSet>
      <dgm:spPr/>
    </dgm:pt>
    <dgm:pt modelId="{B01D2EC4-5D8F-4823-9E54-579EF4C03CE0}" type="pres">
      <dgm:prSet presAssocID="{19C0245F-0D32-4CA6-9237-ACC6BE1789D4}" presName="ThreeNodes_1" presStyleLbl="node1" presStyleIdx="0" presStyleCnt="3">
        <dgm:presLayoutVars>
          <dgm:bulletEnabled val="1"/>
        </dgm:presLayoutVars>
      </dgm:prSet>
      <dgm:spPr/>
    </dgm:pt>
    <dgm:pt modelId="{53AEE0F9-20FE-4864-ABEA-B771B3343E90}" type="pres">
      <dgm:prSet presAssocID="{19C0245F-0D32-4CA6-9237-ACC6BE1789D4}" presName="ThreeNodes_2" presStyleLbl="node1" presStyleIdx="1" presStyleCnt="3">
        <dgm:presLayoutVars>
          <dgm:bulletEnabled val="1"/>
        </dgm:presLayoutVars>
      </dgm:prSet>
      <dgm:spPr/>
    </dgm:pt>
    <dgm:pt modelId="{527D2D90-6DE3-4117-81BD-B577C379B699}" type="pres">
      <dgm:prSet presAssocID="{19C0245F-0D32-4CA6-9237-ACC6BE1789D4}" presName="ThreeNodes_3" presStyleLbl="node1" presStyleIdx="2" presStyleCnt="3">
        <dgm:presLayoutVars>
          <dgm:bulletEnabled val="1"/>
        </dgm:presLayoutVars>
      </dgm:prSet>
      <dgm:spPr/>
    </dgm:pt>
    <dgm:pt modelId="{8E523A58-FE6C-449D-ADE6-3CA413305FB6}" type="pres">
      <dgm:prSet presAssocID="{19C0245F-0D32-4CA6-9237-ACC6BE1789D4}" presName="ThreeConn_1-2" presStyleLbl="fgAccFollowNode1" presStyleIdx="0" presStyleCnt="2">
        <dgm:presLayoutVars>
          <dgm:bulletEnabled val="1"/>
        </dgm:presLayoutVars>
      </dgm:prSet>
      <dgm:spPr/>
    </dgm:pt>
    <dgm:pt modelId="{419593AF-FCCE-4701-AB9F-3141CBD5C380}" type="pres">
      <dgm:prSet presAssocID="{19C0245F-0D32-4CA6-9237-ACC6BE1789D4}" presName="ThreeConn_2-3" presStyleLbl="fgAccFollowNode1" presStyleIdx="1" presStyleCnt="2">
        <dgm:presLayoutVars>
          <dgm:bulletEnabled val="1"/>
        </dgm:presLayoutVars>
      </dgm:prSet>
      <dgm:spPr/>
    </dgm:pt>
    <dgm:pt modelId="{A34E47BF-76AD-4E84-BE41-31C9C6BD48C3}" type="pres">
      <dgm:prSet presAssocID="{19C0245F-0D32-4CA6-9237-ACC6BE1789D4}" presName="ThreeNodes_1_text" presStyleLbl="node1" presStyleIdx="2" presStyleCnt="3">
        <dgm:presLayoutVars>
          <dgm:bulletEnabled val="1"/>
        </dgm:presLayoutVars>
      </dgm:prSet>
      <dgm:spPr/>
    </dgm:pt>
    <dgm:pt modelId="{63F706C2-6B7B-4976-8A4E-E1FF834A28C1}" type="pres">
      <dgm:prSet presAssocID="{19C0245F-0D32-4CA6-9237-ACC6BE1789D4}" presName="ThreeNodes_2_text" presStyleLbl="node1" presStyleIdx="2" presStyleCnt="3">
        <dgm:presLayoutVars>
          <dgm:bulletEnabled val="1"/>
        </dgm:presLayoutVars>
      </dgm:prSet>
      <dgm:spPr/>
    </dgm:pt>
    <dgm:pt modelId="{63A067F3-C46A-466E-916A-E3C092291CCE}" type="pres">
      <dgm:prSet presAssocID="{19C0245F-0D32-4CA6-9237-ACC6BE1789D4}" presName="ThreeNodes_3_text" presStyleLbl="node1" presStyleIdx="2" presStyleCnt="3">
        <dgm:presLayoutVars>
          <dgm:bulletEnabled val="1"/>
        </dgm:presLayoutVars>
      </dgm:prSet>
      <dgm:spPr/>
    </dgm:pt>
  </dgm:ptLst>
  <dgm:cxnLst>
    <dgm:cxn modelId="{AF1D0A0F-14A2-463D-9661-0968EAD8B224}" srcId="{19C0245F-0D32-4CA6-9237-ACC6BE1789D4}" destId="{A3707126-F923-4273-8228-BB1C60686FDC}" srcOrd="1" destOrd="0" parTransId="{36F4DBE1-CA82-4E77-A13C-B3A63E857624}" sibTransId="{A556AFE4-53D6-4758-BCC9-EB2D8FFDC2E6}"/>
    <dgm:cxn modelId="{3410A742-DA1D-42E5-8F88-3AF02B162D12}" type="presOf" srcId="{A3707126-F923-4273-8228-BB1C60686FDC}" destId="{53AEE0F9-20FE-4864-ABEA-B771B3343E90}" srcOrd="0" destOrd="0" presId="urn:microsoft.com/office/officeart/2005/8/layout/vProcess5"/>
    <dgm:cxn modelId="{AC207644-8A29-4840-863D-16C7494368DA}" type="presOf" srcId="{6C24DB0D-36B5-4DB3-BCD3-A698578FEAF3}" destId="{527D2D90-6DE3-4117-81BD-B577C379B699}" srcOrd="0" destOrd="0" presId="urn:microsoft.com/office/officeart/2005/8/layout/vProcess5"/>
    <dgm:cxn modelId="{58AEE467-B809-40F2-AE40-AF9F39911967}" srcId="{19C0245F-0D32-4CA6-9237-ACC6BE1789D4}" destId="{6C24DB0D-36B5-4DB3-BCD3-A698578FEAF3}" srcOrd="2" destOrd="0" parTransId="{A09592EC-F09A-4B5E-9345-9399D5305A87}" sibTransId="{B9D3EB00-0D10-41A0-B541-82D9B3DE0F54}"/>
    <dgm:cxn modelId="{1A9AA64A-FC41-4A71-A640-CA1256D5A261}" type="presOf" srcId="{E2182930-238A-4705-B191-62808F2FBE8B}" destId="{B01D2EC4-5D8F-4823-9E54-579EF4C03CE0}" srcOrd="0" destOrd="0" presId="urn:microsoft.com/office/officeart/2005/8/layout/vProcess5"/>
    <dgm:cxn modelId="{1106757B-4151-4963-A9C7-BBD1DBB1F86B}" type="presOf" srcId="{19C0245F-0D32-4CA6-9237-ACC6BE1789D4}" destId="{BA046542-29C8-4A35-8109-46E3FD1814C8}" srcOrd="0" destOrd="0" presId="urn:microsoft.com/office/officeart/2005/8/layout/vProcess5"/>
    <dgm:cxn modelId="{2B1B0A84-24BC-413C-A638-F849EE4CF301}" type="presOf" srcId="{A556AFE4-53D6-4758-BCC9-EB2D8FFDC2E6}" destId="{419593AF-FCCE-4701-AB9F-3141CBD5C380}" srcOrd="0" destOrd="0" presId="urn:microsoft.com/office/officeart/2005/8/layout/vProcess5"/>
    <dgm:cxn modelId="{668E3F9D-E9A5-4DE5-B728-CCE21A0128EF}" type="presOf" srcId="{6B7DEE53-434E-46B5-A210-AB5C204C21D9}" destId="{8E523A58-FE6C-449D-ADE6-3CA413305FB6}" srcOrd="0" destOrd="0" presId="urn:microsoft.com/office/officeart/2005/8/layout/vProcess5"/>
    <dgm:cxn modelId="{CC8CBC9F-7528-4606-8BBC-E0F781C6E7E8}" type="presOf" srcId="{A3707126-F923-4273-8228-BB1C60686FDC}" destId="{63F706C2-6B7B-4976-8A4E-E1FF834A28C1}" srcOrd="1" destOrd="0" presId="urn:microsoft.com/office/officeart/2005/8/layout/vProcess5"/>
    <dgm:cxn modelId="{7F34F4B2-1F95-4DF1-9D83-25FF0B8092B9}" srcId="{19C0245F-0D32-4CA6-9237-ACC6BE1789D4}" destId="{E2182930-238A-4705-B191-62808F2FBE8B}" srcOrd="0" destOrd="0" parTransId="{956B3B47-EE4E-4BE0-B066-B36935A09DA1}" sibTransId="{6B7DEE53-434E-46B5-A210-AB5C204C21D9}"/>
    <dgm:cxn modelId="{DC8D47EE-C1E4-405B-B950-497871DCF65A}" type="presOf" srcId="{6C24DB0D-36B5-4DB3-BCD3-A698578FEAF3}" destId="{63A067F3-C46A-466E-916A-E3C092291CCE}" srcOrd="1" destOrd="0" presId="urn:microsoft.com/office/officeart/2005/8/layout/vProcess5"/>
    <dgm:cxn modelId="{D10961FD-E428-4C21-9F8F-23FBBDA7CA7D}" type="presOf" srcId="{E2182930-238A-4705-B191-62808F2FBE8B}" destId="{A34E47BF-76AD-4E84-BE41-31C9C6BD48C3}" srcOrd="1" destOrd="0" presId="urn:microsoft.com/office/officeart/2005/8/layout/vProcess5"/>
    <dgm:cxn modelId="{3BD08DE3-CC0A-4F9B-86D7-AD9A8EDC667F}" type="presParOf" srcId="{BA046542-29C8-4A35-8109-46E3FD1814C8}" destId="{1A0FD37B-677D-42DF-8A4E-0496D3618454}" srcOrd="0" destOrd="0" presId="urn:microsoft.com/office/officeart/2005/8/layout/vProcess5"/>
    <dgm:cxn modelId="{F1DB2BE9-E206-434F-93B2-CCCED59F5CE0}" type="presParOf" srcId="{BA046542-29C8-4A35-8109-46E3FD1814C8}" destId="{B01D2EC4-5D8F-4823-9E54-579EF4C03CE0}" srcOrd="1" destOrd="0" presId="urn:microsoft.com/office/officeart/2005/8/layout/vProcess5"/>
    <dgm:cxn modelId="{8DBB02FB-AE9E-4CEF-8A31-3867213E3C83}" type="presParOf" srcId="{BA046542-29C8-4A35-8109-46E3FD1814C8}" destId="{53AEE0F9-20FE-4864-ABEA-B771B3343E90}" srcOrd="2" destOrd="0" presId="urn:microsoft.com/office/officeart/2005/8/layout/vProcess5"/>
    <dgm:cxn modelId="{FB052188-FBAD-4195-AC3A-DFEB8D1C8C16}" type="presParOf" srcId="{BA046542-29C8-4A35-8109-46E3FD1814C8}" destId="{527D2D90-6DE3-4117-81BD-B577C379B699}" srcOrd="3" destOrd="0" presId="urn:microsoft.com/office/officeart/2005/8/layout/vProcess5"/>
    <dgm:cxn modelId="{F98DAF79-5962-4B52-9E7A-858191C3D493}" type="presParOf" srcId="{BA046542-29C8-4A35-8109-46E3FD1814C8}" destId="{8E523A58-FE6C-449D-ADE6-3CA413305FB6}" srcOrd="4" destOrd="0" presId="urn:microsoft.com/office/officeart/2005/8/layout/vProcess5"/>
    <dgm:cxn modelId="{F19F200A-1EF3-4256-A31F-2EFAB01ED919}" type="presParOf" srcId="{BA046542-29C8-4A35-8109-46E3FD1814C8}" destId="{419593AF-FCCE-4701-AB9F-3141CBD5C380}" srcOrd="5" destOrd="0" presId="urn:microsoft.com/office/officeart/2005/8/layout/vProcess5"/>
    <dgm:cxn modelId="{C9B412EB-F76D-44C7-87C3-6C6EB0096BDD}" type="presParOf" srcId="{BA046542-29C8-4A35-8109-46E3FD1814C8}" destId="{A34E47BF-76AD-4E84-BE41-31C9C6BD48C3}" srcOrd="6" destOrd="0" presId="urn:microsoft.com/office/officeart/2005/8/layout/vProcess5"/>
    <dgm:cxn modelId="{3B5F1254-FFFD-4D79-AC5A-BDED68E74E24}" type="presParOf" srcId="{BA046542-29C8-4A35-8109-46E3FD1814C8}" destId="{63F706C2-6B7B-4976-8A4E-E1FF834A28C1}" srcOrd="7" destOrd="0" presId="urn:microsoft.com/office/officeart/2005/8/layout/vProcess5"/>
    <dgm:cxn modelId="{B9339A24-2DF9-40AC-8A9F-F5416C5E6EED}" type="presParOf" srcId="{BA046542-29C8-4A35-8109-46E3FD1814C8}" destId="{63A067F3-C46A-466E-916A-E3C092291CC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F3E3AD-069C-4E00-B2F7-38E474468F8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D206567-F3AD-4781-ADD3-CD6D75CB69C4}">
      <dgm:prSet/>
      <dgm:spPr/>
      <dgm:t>
        <a:bodyPr/>
        <a:lstStyle/>
        <a:p>
          <a:r>
            <a:rPr lang="en-GB"/>
            <a:t>As we know there are crucial issues determining the limits of privilege, key ones being.</a:t>
          </a:r>
          <a:endParaRPr lang="en-US"/>
        </a:p>
      </dgm:t>
    </dgm:pt>
    <dgm:pt modelId="{9F05B3FA-65C6-4860-BAB7-26F497E90BBB}" type="parTrans" cxnId="{9B15B4DA-FA93-42F0-9A31-2450F672C2E1}">
      <dgm:prSet/>
      <dgm:spPr/>
      <dgm:t>
        <a:bodyPr/>
        <a:lstStyle/>
        <a:p>
          <a:endParaRPr lang="en-US"/>
        </a:p>
      </dgm:t>
    </dgm:pt>
    <dgm:pt modelId="{96DEDF47-E029-492F-AD97-0C7D93E98A3E}" type="sibTrans" cxnId="{9B15B4DA-FA93-42F0-9A31-2450F672C2E1}">
      <dgm:prSet/>
      <dgm:spPr/>
      <dgm:t>
        <a:bodyPr/>
        <a:lstStyle/>
        <a:p>
          <a:endParaRPr lang="en-US"/>
        </a:p>
      </dgm:t>
    </dgm:pt>
    <dgm:pt modelId="{62386055-A0B6-4A16-ADF0-E798AC8E0EF2}">
      <dgm:prSet/>
      <dgm:spPr/>
      <dgm:t>
        <a:bodyPr/>
        <a:lstStyle/>
        <a:p>
          <a:r>
            <a:rPr lang="en-GB" dirty="0"/>
            <a:t>Who is the client? </a:t>
          </a:r>
          <a:endParaRPr lang="en-US" dirty="0"/>
        </a:p>
      </dgm:t>
    </dgm:pt>
    <dgm:pt modelId="{CDE40D6E-3D3D-43FF-8DE3-A18321CA9F43}" type="parTrans" cxnId="{21DD87E1-2916-4C50-A254-016245E0965C}">
      <dgm:prSet/>
      <dgm:spPr/>
      <dgm:t>
        <a:bodyPr/>
        <a:lstStyle/>
        <a:p>
          <a:endParaRPr lang="en-US"/>
        </a:p>
      </dgm:t>
    </dgm:pt>
    <dgm:pt modelId="{3858A32A-D9AC-48C2-B776-FFFE4A0B9FB5}" type="sibTrans" cxnId="{21DD87E1-2916-4C50-A254-016245E0965C}">
      <dgm:prSet/>
      <dgm:spPr/>
      <dgm:t>
        <a:bodyPr/>
        <a:lstStyle/>
        <a:p>
          <a:endParaRPr lang="en-US"/>
        </a:p>
      </dgm:t>
    </dgm:pt>
    <dgm:pt modelId="{073D865D-84C5-492B-AADD-87673E2361BC}">
      <dgm:prSet/>
      <dgm:spPr/>
      <dgm:t>
        <a:bodyPr/>
        <a:lstStyle/>
        <a:p>
          <a:r>
            <a:rPr lang="en-GB" dirty="0"/>
            <a:t>Education of a client is key, the position is quite complex and making these decisions on privilege can be time consuming and may lead to an unwanted but necessary conclusion.</a:t>
          </a:r>
          <a:endParaRPr lang="en-US" dirty="0"/>
        </a:p>
      </dgm:t>
    </dgm:pt>
    <dgm:pt modelId="{C823D66A-AACD-4A67-81F3-47E9281D375B}" type="parTrans" cxnId="{C9376060-15FE-4630-B0D9-28B33F42E24D}">
      <dgm:prSet/>
      <dgm:spPr/>
      <dgm:t>
        <a:bodyPr/>
        <a:lstStyle/>
        <a:p>
          <a:endParaRPr lang="en-US"/>
        </a:p>
      </dgm:t>
    </dgm:pt>
    <dgm:pt modelId="{58276AC4-C866-488F-BA97-F99925351DEE}" type="sibTrans" cxnId="{C9376060-15FE-4630-B0D9-28B33F42E24D}">
      <dgm:prSet/>
      <dgm:spPr/>
      <dgm:t>
        <a:bodyPr/>
        <a:lstStyle/>
        <a:p>
          <a:endParaRPr lang="en-US"/>
        </a:p>
      </dgm:t>
    </dgm:pt>
    <dgm:pt modelId="{987CFEE4-D726-4D94-B851-1A235EB4C052}">
      <dgm:prSet/>
      <dgm:spPr/>
      <dgm:t>
        <a:bodyPr/>
        <a:lstStyle/>
        <a:p>
          <a:r>
            <a:rPr lang="en-GB" dirty="0"/>
            <a:t>In our view a claim of privilege can be very important to a case	</a:t>
          </a:r>
          <a:endParaRPr lang="en-US" dirty="0"/>
        </a:p>
      </dgm:t>
    </dgm:pt>
    <dgm:pt modelId="{205EAD48-3ADE-442E-B61C-A56CDA9E8E3B}" type="parTrans" cxnId="{3312E8E7-5BA4-4F44-83E9-5B10981D2EC2}">
      <dgm:prSet/>
      <dgm:spPr/>
      <dgm:t>
        <a:bodyPr/>
        <a:lstStyle/>
        <a:p>
          <a:endParaRPr lang="en-US"/>
        </a:p>
      </dgm:t>
    </dgm:pt>
    <dgm:pt modelId="{6638828F-B2EB-4B10-95A2-3B9020539477}" type="sibTrans" cxnId="{3312E8E7-5BA4-4F44-83E9-5B10981D2EC2}">
      <dgm:prSet/>
      <dgm:spPr/>
      <dgm:t>
        <a:bodyPr/>
        <a:lstStyle/>
        <a:p>
          <a:endParaRPr lang="en-US"/>
        </a:p>
      </dgm:t>
    </dgm:pt>
    <dgm:pt modelId="{7158E0FA-399D-43BD-B714-BB8CF989CC26}">
      <dgm:prSet/>
      <dgm:spPr/>
      <dgm:t>
        <a:bodyPr/>
        <a:lstStyle/>
        <a:p>
          <a:r>
            <a:rPr lang="en-GB" dirty="0"/>
            <a:t>Despite seeming legal involvement is the document in fact privileged?</a:t>
          </a:r>
          <a:endParaRPr lang="en-US" dirty="0"/>
        </a:p>
      </dgm:t>
    </dgm:pt>
    <dgm:pt modelId="{E0651710-6C98-4530-997E-92F8BA6CFB2E}" type="parTrans" cxnId="{A4342070-9189-4697-990D-067AFDE99484}">
      <dgm:prSet/>
      <dgm:spPr/>
      <dgm:t>
        <a:bodyPr/>
        <a:lstStyle/>
        <a:p>
          <a:endParaRPr lang="en-GB"/>
        </a:p>
      </dgm:t>
    </dgm:pt>
    <dgm:pt modelId="{104468FA-F10E-4974-A54C-085E0ED77FC1}" type="sibTrans" cxnId="{A4342070-9189-4697-990D-067AFDE99484}">
      <dgm:prSet/>
      <dgm:spPr/>
      <dgm:t>
        <a:bodyPr/>
        <a:lstStyle/>
        <a:p>
          <a:endParaRPr lang="en-GB"/>
        </a:p>
      </dgm:t>
    </dgm:pt>
    <dgm:pt modelId="{C4F31466-3313-4FF1-8499-313895AD3B9D}" type="pres">
      <dgm:prSet presAssocID="{91F3E3AD-069C-4E00-B2F7-38E474468F88}" presName="linear" presStyleCnt="0">
        <dgm:presLayoutVars>
          <dgm:animLvl val="lvl"/>
          <dgm:resizeHandles val="exact"/>
        </dgm:presLayoutVars>
      </dgm:prSet>
      <dgm:spPr/>
    </dgm:pt>
    <dgm:pt modelId="{12A92268-D08D-4DF0-B2C8-6D0C20C4633E}" type="pres">
      <dgm:prSet presAssocID="{8D206567-F3AD-4781-ADD3-CD6D75CB69C4}" presName="parentText" presStyleLbl="node1" presStyleIdx="0" presStyleCnt="3" custLinFactY="53704" custLinFactNeighborX="0" custLinFactNeighborY="100000">
        <dgm:presLayoutVars>
          <dgm:chMax val="0"/>
          <dgm:bulletEnabled val="1"/>
        </dgm:presLayoutVars>
      </dgm:prSet>
      <dgm:spPr/>
    </dgm:pt>
    <dgm:pt modelId="{8532932F-9913-4DEF-A58F-F56DC4B35842}" type="pres">
      <dgm:prSet presAssocID="{8D206567-F3AD-4781-ADD3-CD6D75CB69C4}" presName="childText" presStyleLbl="revTx" presStyleIdx="0" presStyleCnt="1" custScaleY="119658" custLinFactY="15858" custLinFactNeighborX="0" custLinFactNeighborY="100000">
        <dgm:presLayoutVars>
          <dgm:bulletEnabled val="1"/>
        </dgm:presLayoutVars>
      </dgm:prSet>
      <dgm:spPr/>
    </dgm:pt>
    <dgm:pt modelId="{F5BBF359-5BC9-4E9D-9F3F-268B2DA6B7BF}" type="pres">
      <dgm:prSet presAssocID="{073D865D-84C5-492B-AADD-87673E2361BC}" presName="parentText" presStyleLbl="node1" presStyleIdx="1" presStyleCnt="3" custLinFactY="100000" custLinFactNeighborX="0" custLinFactNeighborY="179189">
        <dgm:presLayoutVars>
          <dgm:chMax val="0"/>
          <dgm:bulletEnabled val="1"/>
        </dgm:presLayoutVars>
      </dgm:prSet>
      <dgm:spPr/>
    </dgm:pt>
    <dgm:pt modelId="{B992BBB0-631A-4E41-87DE-A2E8E8EEE14B}" type="pres">
      <dgm:prSet presAssocID="{58276AC4-C866-488F-BA97-F99925351DEE}" presName="spacer" presStyleCnt="0"/>
      <dgm:spPr/>
    </dgm:pt>
    <dgm:pt modelId="{2335885B-3DAA-4E86-A8F8-E789C88DC682}" type="pres">
      <dgm:prSet presAssocID="{987CFEE4-D726-4D94-B851-1A235EB4C052}" presName="parentText" presStyleLbl="node1" presStyleIdx="2" presStyleCnt="3" custLinFactY="-252038" custLinFactNeighborX="0" custLinFactNeighborY="-300000">
        <dgm:presLayoutVars>
          <dgm:chMax val="0"/>
          <dgm:bulletEnabled val="1"/>
        </dgm:presLayoutVars>
      </dgm:prSet>
      <dgm:spPr/>
    </dgm:pt>
  </dgm:ptLst>
  <dgm:cxnLst>
    <dgm:cxn modelId="{96A2560C-D7EB-45EE-B29C-385A2370DC0A}" type="presOf" srcId="{91F3E3AD-069C-4E00-B2F7-38E474468F88}" destId="{C4F31466-3313-4FF1-8499-313895AD3B9D}" srcOrd="0" destOrd="0" presId="urn:microsoft.com/office/officeart/2005/8/layout/vList2"/>
    <dgm:cxn modelId="{B54CCF0E-68C5-4D3F-B96D-065FBAA95ABE}" type="presOf" srcId="{62386055-A0B6-4A16-ADF0-E798AC8E0EF2}" destId="{8532932F-9913-4DEF-A58F-F56DC4B35842}" srcOrd="0" destOrd="0" presId="urn:microsoft.com/office/officeart/2005/8/layout/vList2"/>
    <dgm:cxn modelId="{C9376060-15FE-4630-B0D9-28B33F42E24D}" srcId="{91F3E3AD-069C-4E00-B2F7-38E474468F88}" destId="{073D865D-84C5-492B-AADD-87673E2361BC}" srcOrd="1" destOrd="0" parTransId="{C823D66A-AACD-4A67-81F3-47E9281D375B}" sibTransId="{58276AC4-C866-488F-BA97-F99925351DEE}"/>
    <dgm:cxn modelId="{B674FF66-044C-4531-B664-EA544254A39D}" type="presOf" srcId="{8D206567-F3AD-4781-ADD3-CD6D75CB69C4}" destId="{12A92268-D08D-4DF0-B2C8-6D0C20C4633E}" srcOrd="0" destOrd="0" presId="urn:microsoft.com/office/officeart/2005/8/layout/vList2"/>
    <dgm:cxn modelId="{A0C24548-A7A6-4D7C-A093-29D32A2EE1D7}" type="presOf" srcId="{073D865D-84C5-492B-AADD-87673E2361BC}" destId="{F5BBF359-5BC9-4E9D-9F3F-268B2DA6B7BF}" srcOrd="0" destOrd="0" presId="urn:microsoft.com/office/officeart/2005/8/layout/vList2"/>
    <dgm:cxn modelId="{A4342070-9189-4697-990D-067AFDE99484}" srcId="{8D206567-F3AD-4781-ADD3-CD6D75CB69C4}" destId="{7158E0FA-399D-43BD-B714-BB8CF989CC26}" srcOrd="1" destOrd="0" parTransId="{E0651710-6C98-4530-997E-92F8BA6CFB2E}" sibTransId="{104468FA-F10E-4974-A54C-085E0ED77FC1}"/>
    <dgm:cxn modelId="{09194A9C-232F-4830-A3F8-A64F1615E7A7}" type="presOf" srcId="{7158E0FA-399D-43BD-B714-BB8CF989CC26}" destId="{8532932F-9913-4DEF-A58F-F56DC4B35842}" srcOrd="0" destOrd="1" presId="urn:microsoft.com/office/officeart/2005/8/layout/vList2"/>
    <dgm:cxn modelId="{99FA60BD-CF8D-49C1-BD14-24D3289F67A9}" type="presOf" srcId="{987CFEE4-D726-4D94-B851-1A235EB4C052}" destId="{2335885B-3DAA-4E86-A8F8-E789C88DC682}" srcOrd="0" destOrd="0" presId="urn:microsoft.com/office/officeart/2005/8/layout/vList2"/>
    <dgm:cxn modelId="{9B15B4DA-FA93-42F0-9A31-2450F672C2E1}" srcId="{91F3E3AD-069C-4E00-B2F7-38E474468F88}" destId="{8D206567-F3AD-4781-ADD3-CD6D75CB69C4}" srcOrd="0" destOrd="0" parTransId="{9F05B3FA-65C6-4860-BAB7-26F497E90BBB}" sibTransId="{96DEDF47-E029-492F-AD97-0C7D93E98A3E}"/>
    <dgm:cxn modelId="{21DD87E1-2916-4C50-A254-016245E0965C}" srcId="{8D206567-F3AD-4781-ADD3-CD6D75CB69C4}" destId="{62386055-A0B6-4A16-ADF0-E798AC8E0EF2}" srcOrd="0" destOrd="0" parTransId="{CDE40D6E-3D3D-43FF-8DE3-A18321CA9F43}" sibTransId="{3858A32A-D9AC-48C2-B776-FFFE4A0B9FB5}"/>
    <dgm:cxn modelId="{3312E8E7-5BA4-4F44-83E9-5B10981D2EC2}" srcId="{91F3E3AD-069C-4E00-B2F7-38E474468F88}" destId="{987CFEE4-D726-4D94-B851-1A235EB4C052}" srcOrd="2" destOrd="0" parTransId="{205EAD48-3ADE-442E-B61C-A56CDA9E8E3B}" sibTransId="{6638828F-B2EB-4B10-95A2-3B9020539477}"/>
    <dgm:cxn modelId="{11F82B2F-DC1A-44D2-92D4-E00AE56CEDCA}" type="presParOf" srcId="{C4F31466-3313-4FF1-8499-313895AD3B9D}" destId="{12A92268-D08D-4DF0-B2C8-6D0C20C4633E}" srcOrd="0" destOrd="0" presId="urn:microsoft.com/office/officeart/2005/8/layout/vList2"/>
    <dgm:cxn modelId="{D5FF1C0E-40BE-4804-BCFF-1F8D5A4F5466}" type="presParOf" srcId="{C4F31466-3313-4FF1-8499-313895AD3B9D}" destId="{8532932F-9913-4DEF-A58F-F56DC4B35842}" srcOrd="1" destOrd="0" presId="urn:microsoft.com/office/officeart/2005/8/layout/vList2"/>
    <dgm:cxn modelId="{3EDCA8BE-295F-450C-9B00-80CCE750374D}" type="presParOf" srcId="{C4F31466-3313-4FF1-8499-313895AD3B9D}" destId="{F5BBF359-5BC9-4E9D-9F3F-268B2DA6B7BF}" srcOrd="2" destOrd="0" presId="urn:microsoft.com/office/officeart/2005/8/layout/vList2"/>
    <dgm:cxn modelId="{B3BE23A9-13B3-4329-812E-68A1EF173996}" type="presParOf" srcId="{C4F31466-3313-4FF1-8499-313895AD3B9D}" destId="{B992BBB0-631A-4E41-87DE-A2E8E8EEE14B}" srcOrd="3" destOrd="0" presId="urn:microsoft.com/office/officeart/2005/8/layout/vList2"/>
    <dgm:cxn modelId="{03F49EF7-E800-497D-BEF1-E8B75F78CA64}" type="presParOf" srcId="{C4F31466-3313-4FF1-8499-313895AD3B9D}" destId="{2335885B-3DAA-4E86-A8F8-E789C88DC68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53F194D-13CD-4618-A00A-68411D35DB2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3143A38-328F-4F60-B990-2BF45531CBA4}">
      <dgm:prSet/>
      <dgm:spPr/>
      <dgm:t>
        <a:bodyPr/>
        <a:lstStyle/>
        <a:p>
          <a:pPr rtl="0"/>
          <a:r>
            <a:rPr lang="en-GB" dirty="0"/>
            <a:t>Significant </a:t>
          </a:r>
          <a:r>
            <a:rPr lang="en-GB" dirty="0">
              <a:latin typeface="Bierstadt"/>
            </a:rPr>
            <a:t>difference </a:t>
          </a:r>
          <a:r>
            <a:rPr lang="en-GB" dirty="0"/>
            <a:t>between documents gathered for disclosure and those actually used at trial/the trial bundle.</a:t>
          </a:r>
          <a:r>
            <a:rPr lang="en-GB" dirty="0">
              <a:latin typeface="Bierstadt"/>
            </a:rPr>
            <a:t>  </a:t>
          </a:r>
          <a:endParaRPr lang="en-US" dirty="0"/>
        </a:p>
      </dgm:t>
    </dgm:pt>
    <dgm:pt modelId="{C7FE6DDB-2C3E-404F-B1F2-6173CD5C34A5}" type="parTrans" cxnId="{8D0FB4FF-2485-4803-B236-B7FD084DA7E0}">
      <dgm:prSet/>
      <dgm:spPr/>
      <dgm:t>
        <a:bodyPr/>
        <a:lstStyle/>
        <a:p>
          <a:endParaRPr lang="en-US"/>
        </a:p>
      </dgm:t>
    </dgm:pt>
    <dgm:pt modelId="{D36ADD25-A182-4C4A-A22D-37651AC8EDAD}" type="sibTrans" cxnId="{8D0FB4FF-2485-4803-B236-B7FD084DA7E0}">
      <dgm:prSet/>
      <dgm:spPr/>
      <dgm:t>
        <a:bodyPr/>
        <a:lstStyle/>
        <a:p>
          <a:endParaRPr lang="en-US"/>
        </a:p>
      </dgm:t>
    </dgm:pt>
    <dgm:pt modelId="{47DD50DC-08FA-43FB-A733-C455396BF9D9}">
      <dgm:prSet/>
      <dgm:spPr/>
      <dgm:t>
        <a:bodyPr/>
        <a:lstStyle/>
        <a:p>
          <a:pPr rtl="0"/>
          <a:r>
            <a:rPr lang="en-GB" dirty="0"/>
            <a:t>This is necessary to a certain extent to whittle down the case to the key documents, but could it be easier/more streamlined/less costly…?</a:t>
          </a:r>
          <a:r>
            <a:rPr lang="en-GB" dirty="0">
              <a:latin typeface="Bierstadt"/>
            </a:rPr>
            <a:t> </a:t>
          </a:r>
          <a:r>
            <a:rPr lang="en-GB" dirty="0"/>
            <a:t> Often disproportionate.</a:t>
          </a:r>
          <a:endParaRPr lang="en-US" dirty="0"/>
        </a:p>
      </dgm:t>
    </dgm:pt>
    <dgm:pt modelId="{0FE4AB61-A739-4360-B899-81677D015363}" type="parTrans" cxnId="{28046A76-387A-409B-AB55-3EDF6375378C}">
      <dgm:prSet/>
      <dgm:spPr/>
      <dgm:t>
        <a:bodyPr/>
        <a:lstStyle/>
        <a:p>
          <a:endParaRPr lang="en-US"/>
        </a:p>
      </dgm:t>
    </dgm:pt>
    <dgm:pt modelId="{A4228B73-B4B5-4953-8A79-768BD3ED1FCD}" type="sibTrans" cxnId="{28046A76-387A-409B-AB55-3EDF6375378C}">
      <dgm:prSet/>
      <dgm:spPr/>
      <dgm:t>
        <a:bodyPr/>
        <a:lstStyle/>
        <a:p>
          <a:endParaRPr lang="en-US"/>
        </a:p>
      </dgm:t>
    </dgm:pt>
    <dgm:pt modelId="{3B5313B9-7A4E-4417-A334-43385651E22A}">
      <dgm:prSet/>
      <dgm:spPr/>
      <dgm:t>
        <a:bodyPr/>
        <a:lstStyle/>
        <a:p>
          <a:pPr rtl="0"/>
          <a:r>
            <a:rPr lang="en-GB" dirty="0"/>
            <a:t>Business and Property Court disclosure pilot, seeking to address this with a refined disclosure process – still in pilot form, may not make a substantive difference.</a:t>
          </a:r>
        </a:p>
        <a:p>
          <a:pPr rtl="0"/>
          <a:r>
            <a:rPr lang="en-GB" dirty="0">
              <a:latin typeface="Bierstadt"/>
            </a:rPr>
            <a:t>(UTB v Sheffield United [2019] EWHC 914 Ch)</a:t>
          </a:r>
          <a:endParaRPr lang="en-GB" dirty="0"/>
        </a:p>
      </dgm:t>
    </dgm:pt>
    <dgm:pt modelId="{37DE46D5-9705-4F5C-8766-692C1F3F5EE2}" type="parTrans" cxnId="{43D9BDEE-58B0-401D-99A8-FC52A744200D}">
      <dgm:prSet/>
      <dgm:spPr/>
      <dgm:t>
        <a:bodyPr/>
        <a:lstStyle/>
        <a:p>
          <a:endParaRPr lang="en-US"/>
        </a:p>
      </dgm:t>
    </dgm:pt>
    <dgm:pt modelId="{BA1BCF29-AD81-4435-9A52-C7BDBEFE1425}" type="sibTrans" cxnId="{43D9BDEE-58B0-401D-99A8-FC52A744200D}">
      <dgm:prSet/>
      <dgm:spPr/>
      <dgm:t>
        <a:bodyPr/>
        <a:lstStyle/>
        <a:p>
          <a:endParaRPr lang="en-US"/>
        </a:p>
      </dgm:t>
    </dgm:pt>
    <dgm:pt modelId="{E0317290-286E-4382-A229-C996258E6738}" type="pres">
      <dgm:prSet presAssocID="{B53F194D-13CD-4618-A00A-68411D35DB2E}" presName="linear" presStyleCnt="0">
        <dgm:presLayoutVars>
          <dgm:animLvl val="lvl"/>
          <dgm:resizeHandles val="exact"/>
        </dgm:presLayoutVars>
      </dgm:prSet>
      <dgm:spPr/>
    </dgm:pt>
    <dgm:pt modelId="{6A339718-FCA6-4525-A080-27398373DEFE}" type="pres">
      <dgm:prSet presAssocID="{73143A38-328F-4F60-B990-2BF45531CBA4}" presName="parentText" presStyleLbl="node1" presStyleIdx="0" presStyleCnt="3" custScaleY="140475">
        <dgm:presLayoutVars>
          <dgm:chMax val="0"/>
          <dgm:bulletEnabled val="1"/>
        </dgm:presLayoutVars>
      </dgm:prSet>
      <dgm:spPr/>
    </dgm:pt>
    <dgm:pt modelId="{3A69CD4A-2EB6-4EEA-AD7A-6F3B9F6CC2DC}" type="pres">
      <dgm:prSet presAssocID="{D36ADD25-A182-4C4A-A22D-37651AC8EDAD}" presName="spacer" presStyleCnt="0"/>
      <dgm:spPr/>
    </dgm:pt>
    <dgm:pt modelId="{A96B923A-2928-42E8-8162-BAE8E85D6E0C}" type="pres">
      <dgm:prSet presAssocID="{47DD50DC-08FA-43FB-A733-C455396BF9D9}" presName="parentText" presStyleLbl="node1" presStyleIdx="1" presStyleCnt="3" custScaleY="119805">
        <dgm:presLayoutVars>
          <dgm:chMax val="0"/>
          <dgm:bulletEnabled val="1"/>
        </dgm:presLayoutVars>
      </dgm:prSet>
      <dgm:spPr/>
    </dgm:pt>
    <dgm:pt modelId="{192B0546-1DC0-43DD-BDB5-DAFB818D408A}" type="pres">
      <dgm:prSet presAssocID="{A4228B73-B4B5-4953-8A79-768BD3ED1FCD}" presName="spacer" presStyleCnt="0"/>
      <dgm:spPr/>
    </dgm:pt>
    <dgm:pt modelId="{5CC7B3FE-25C1-4E23-9391-B2C8022E7FFA}" type="pres">
      <dgm:prSet presAssocID="{3B5313B9-7A4E-4417-A334-43385651E22A}" presName="parentText" presStyleLbl="node1" presStyleIdx="2" presStyleCnt="3" custScaleY="145550">
        <dgm:presLayoutVars>
          <dgm:chMax val="0"/>
          <dgm:bulletEnabled val="1"/>
        </dgm:presLayoutVars>
      </dgm:prSet>
      <dgm:spPr/>
    </dgm:pt>
  </dgm:ptLst>
  <dgm:cxnLst>
    <dgm:cxn modelId="{1A84D53C-38D0-42EB-92EC-5EAB128CE398}" type="presOf" srcId="{47DD50DC-08FA-43FB-A733-C455396BF9D9}" destId="{A96B923A-2928-42E8-8162-BAE8E85D6E0C}" srcOrd="0" destOrd="0" presId="urn:microsoft.com/office/officeart/2005/8/layout/vList2"/>
    <dgm:cxn modelId="{0A766956-358E-42F6-BE8D-D5247C375AD8}" type="presOf" srcId="{73143A38-328F-4F60-B990-2BF45531CBA4}" destId="{6A339718-FCA6-4525-A080-27398373DEFE}" srcOrd="0" destOrd="0" presId="urn:microsoft.com/office/officeart/2005/8/layout/vList2"/>
    <dgm:cxn modelId="{28046A76-387A-409B-AB55-3EDF6375378C}" srcId="{B53F194D-13CD-4618-A00A-68411D35DB2E}" destId="{47DD50DC-08FA-43FB-A733-C455396BF9D9}" srcOrd="1" destOrd="0" parTransId="{0FE4AB61-A739-4360-B899-81677D015363}" sibTransId="{A4228B73-B4B5-4953-8A79-768BD3ED1FCD}"/>
    <dgm:cxn modelId="{43D9BDEE-58B0-401D-99A8-FC52A744200D}" srcId="{B53F194D-13CD-4618-A00A-68411D35DB2E}" destId="{3B5313B9-7A4E-4417-A334-43385651E22A}" srcOrd="2" destOrd="0" parTransId="{37DE46D5-9705-4F5C-8766-692C1F3F5EE2}" sibTransId="{BA1BCF29-AD81-4435-9A52-C7BDBEFE1425}"/>
    <dgm:cxn modelId="{322442EF-3E57-46C8-ABF5-2EE39C951CFB}" type="presOf" srcId="{3B5313B9-7A4E-4417-A334-43385651E22A}" destId="{5CC7B3FE-25C1-4E23-9391-B2C8022E7FFA}" srcOrd="0" destOrd="0" presId="urn:microsoft.com/office/officeart/2005/8/layout/vList2"/>
    <dgm:cxn modelId="{0A63C5FD-0A79-4F7C-BF8C-0BECA057F781}" type="presOf" srcId="{B53F194D-13CD-4618-A00A-68411D35DB2E}" destId="{E0317290-286E-4382-A229-C996258E6738}" srcOrd="0" destOrd="0" presId="urn:microsoft.com/office/officeart/2005/8/layout/vList2"/>
    <dgm:cxn modelId="{8D0FB4FF-2485-4803-B236-B7FD084DA7E0}" srcId="{B53F194D-13CD-4618-A00A-68411D35DB2E}" destId="{73143A38-328F-4F60-B990-2BF45531CBA4}" srcOrd="0" destOrd="0" parTransId="{C7FE6DDB-2C3E-404F-B1F2-6173CD5C34A5}" sibTransId="{D36ADD25-A182-4C4A-A22D-37651AC8EDAD}"/>
    <dgm:cxn modelId="{5994E6E1-83EB-4D63-AD56-15EC5F727941}" type="presParOf" srcId="{E0317290-286E-4382-A229-C996258E6738}" destId="{6A339718-FCA6-4525-A080-27398373DEFE}" srcOrd="0" destOrd="0" presId="urn:microsoft.com/office/officeart/2005/8/layout/vList2"/>
    <dgm:cxn modelId="{8CCBAB73-A0C9-4905-9C57-8EF5AF5D5155}" type="presParOf" srcId="{E0317290-286E-4382-A229-C996258E6738}" destId="{3A69CD4A-2EB6-4EEA-AD7A-6F3B9F6CC2DC}" srcOrd="1" destOrd="0" presId="urn:microsoft.com/office/officeart/2005/8/layout/vList2"/>
    <dgm:cxn modelId="{DED4BB32-ECFD-47E8-A4B6-58F862719D9C}" type="presParOf" srcId="{E0317290-286E-4382-A229-C996258E6738}" destId="{A96B923A-2928-42E8-8162-BAE8E85D6E0C}" srcOrd="2" destOrd="0" presId="urn:microsoft.com/office/officeart/2005/8/layout/vList2"/>
    <dgm:cxn modelId="{0F2C4B11-9671-4588-A342-7EF3C2188862}" type="presParOf" srcId="{E0317290-286E-4382-A229-C996258E6738}" destId="{192B0546-1DC0-43DD-BDB5-DAFB818D408A}" srcOrd="3" destOrd="0" presId="urn:microsoft.com/office/officeart/2005/8/layout/vList2"/>
    <dgm:cxn modelId="{F5EBDF51-2037-4A76-BD8A-39301B53DF1A}" type="presParOf" srcId="{E0317290-286E-4382-A229-C996258E6738}" destId="{5CC7B3FE-25C1-4E23-9391-B2C8022E7FF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01708-8B13-4B36-A37A-A3BBD938B861}">
      <dsp:nvSpPr>
        <dsp:cNvPr id="0" name=""/>
        <dsp:cNvSpPr/>
      </dsp:nvSpPr>
      <dsp:spPr>
        <a:xfrm>
          <a:off x="0" y="0"/>
          <a:ext cx="9906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3CE987-6EF5-4171-84E2-BB6B3A1CEA05}">
      <dsp:nvSpPr>
        <dsp:cNvPr id="0" name=""/>
        <dsp:cNvSpPr/>
      </dsp:nvSpPr>
      <dsp:spPr>
        <a:xfrm>
          <a:off x="0" y="0"/>
          <a:ext cx="9906000" cy="1020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The theme of this session is the costs v. benefits of asserting legal professional privilege.</a:t>
          </a:r>
          <a:endParaRPr lang="en-US" sz="2500" kern="1200"/>
        </a:p>
      </dsp:txBody>
      <dsp:txXfrm>
        <a:off x="0" y="0"/>
        <a:ext cx="9906000" cy="1020518"/>
      </dsp:txXfrm>
    </dsp:sp>
    <dsp:sp modelId="{42A7162F-EF5C-4A56-9895-F1A5E1A83C54}">
      <dsp:nvSpPr>
        <dsp:cNvPr id="0" name=""/>
        <dsp:cNvSpPr/>
      </dsp:nvSpPr>
      <dsp:spPr>
        <a:xfrm>
          <a:off x="0" y="1020518"/>
          <a:ext cx="9906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544E09-CE14-41C1-8F82-5BFDD5B56315}">
      <dsp:nvSpPr>
        <dsp:cNvPr id="0" name=""/>
        <dsp:cNvSpPr/>
      </dsp:nvSpPr>
      <dsp:spPr>
        <a:xfrm>
          <a:off x="0" y="1020518"/>
          <a:ext cx="9906000" cy="1020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Ann and William will explore the costs/benefit implications of privilege in civil litigation</a:t>
          </a:r>
          <a:endParaRPr lang="en-US" sz="2500" kern="1200" dirty="0"/>
        </a:p>
      </dsp:txBody>
      <dsp:txXfrm>
        <a:off x="0" y="1020518"/>
        <a:ext cx="9906000" cy="1020518"/>
      </dsp:txXfrm>
    </dsp:sp>
    <dsp:sp modelId="{0A14926F-BA41-4879-847D-5B2E439D9CCA}">
      <dsp:nvSpPr>
        <dsp:cNvPr id="0" name=""/>
        <dsp:cNvSpPr/>
      </dsp:nvSpPr>
      <dsp:spPr>
        <a:xfrm>
          <a:off x="0" y="2041037"/>
          <a:ext cx="9906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CD4E28-3FE6-4297-9EA6-A4744F789BBF}">
      <dsp:nvSpPr>
        <dsp:cNvPr id="0" name=""/>
        <dsp:cNvSpPr/>
      </dsp:nvSpPr>
      <dsp:spPr>
        <a:xfrm>
          <a:off x="0" y="2041037"/>
          <a:ext cx="9906000" cy="1020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Robert Smith QC will undertake a similar analysis in relation to the assertion of privilege in criminal cases and advising corporate clients </a:t>
          </a:r>
          <a:endParaRPr lang="en-US" sz="2500" kern="1200"/>
        </a:p>
      </dsp:txBody>
      <dsp:txXfrm>
        <a:off x="0" y="2041037"/>
        <a:ext cx="9906000" cy="1020518"/>
      </dsp:txXfrm>
    </dsp:sp>
    <dsp:sp modelId="{EB3ED0AD-02F7-441E-898A-EBB0528DF697}">
      <dsp:nvSpPr>
        <dsp:cNvPr id="0" name=""/>
        <dsp:cNvSpPr/>
      </dsp:nvSpPr>
      <dsp:spPr>
        <a:xfrm>
          <a:off x="0" y="3061556"/>
          <a:ext cx="9906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4FA71F-2CA0-4330-A13C-58EDF1AF8F1D}">
      <dsp:nvSpPr>
        <dsp:cNvPr id="0" name=""/>
        <dsp:cNvSpPr/>
      </dsp:nvSpPr>
      <dsp:spPr>
        <a:xfrm>
          <a:off x="0" y="3061556"/>
          <a:ext cx="9906000" cy="1020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Stephen Donnelly lends an accountant's expertise on how we might measure the costs v benefits of asserting privilege</a:t>
          </a:r>
          <a:endParaRPr lang="en-US" sz="2500" kern="1200"/>
        </a:p>
      </dsp:txBody>
      <dsp:txXfrm>
        <a:off x="0" y="3061556"/>
        <a:ext cx="9906000" cy="10205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CF7E3-2DBB-4AFB-ACB6-D8C445FE0918}">
      <dsp:nvSpPr>
        <dsp:cNvPr id="0" name=""/>
        <dsp:cNvSpPr/>
      </dsp:nvSpPr>
      <dsp:spPr>
        <a:xfrm>
          <a:off x="0" y="320191"/>
          <a:ext cx="10816975" cy="14847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There is still a strong rationale for privilege, it allows open discussion with legal advisors. It also allows each party to prepare its case to the best of its ability to be tested in our adversarial system.</a:t>
          </a:r>
        </a:p>
      </dsp:txBody>
      <dsp:txXfrm>
        <a:off x="72479" y="392670"/>
        <a:ext cx="10672017" cy="1339772"/>
      </dsp:txXfrm>
    </dsp:sp>
    <dsp:sp modelId="{2A8A439B-C1DF-40D5-A1DD-523B94C16F5B}">
      <dsp:nvSpPr>
        <dsp:cNvPr id="0" name=""/>
        <dsp:cNvSpPr/>
      </dsp:nvSpPr>
      <dsp:spPr>
        <a:xfrm>
          <a:off x="0" y="3474571"/>
          <a:ext cx="10816975" cy="1484730"/>
        </a:xfrm>
        <a:prstGeom prst="roundRect">
          <a:avLst/>
        </a:prstGeom>
        <a:solidFill>
          <a:schemeClr val="accent2">
            <a:hueOff val="-2968397"/>
            <a:satOff val="0"/>
            <a:lumOff val="-1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Refining processes and using technology may assist with reducing time and cost when considering disclosure and privilege but arguably not substantially. </a:t>
          </a:r>
        </a:p>
      </dsp:txBody>
      <dsp:txXfrm>
        <a:off x="72479" y="3547050"/>
        <a:ext cx="10672017" cy="1339772"/>
      </dsp:txXfrm>
    </dsp:sp>
    <dsp:sp modelId="{8DF6F92B-2979-4F9A-A2FD-F81B5AE106EF}">
      <dsp:nvSpPr>
        <dsp:cNvPr id="0" name=""/>
        <dsp:cNvSpPr/>
      </dsp:nvSpPr>
      <dsp:spPr>
        <a:xfrm>
          <a:off x="0" y="1874117"/>
          <a:ext cx="10816975" cy="1484730"/>
        </a:xfrm>
        <a:prstGeom prst="roundRect">
          <a:avLst/>
        </a:prstGeom>
        <a:solidFill>
          <a:schemeClr val="accent2">
            <a:hueOff val="-5936795"/>
            <a:satOff val="0"/>
            <a:lumOff val="-2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Still a significant need for human judgement.  Client understanding important to assist appropriate use.</a:t>
          </a:r>
        </a:p>
      </dsp:txBody>
      <dsp:txXfrm>
        <a:off x="72479" y="1946596"/>
        <a:ext cx="10672017" cy="1339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24D6B-AD35-4E7A-8CD2-C660CC0D90B8}">
      <dsp:nvSpPr>
        <dsp:cNvPr id="0" name=""/>
        <dsp:cNvSpPr/>
      </dsp:nvSpPr>
      <dsp:spPr>
        <a:xfrm>
          <a:off x="0" y="50854"/>
          <a:ext cx="10381205" cy="15397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In civil litigation, the privileged/non-privileged status of a document (or communication) has a direct bearing on the procedural stages of disclosure and inspection of documents.</a:t>
          </a:r>
        </a:p>
      </dsp:txBody>
      <dsp:txXfrm>
        <a:off x="75163" y="126017"/>
        <a:ext cx="10230879" cy="1389393"/>
      </dsp:txXfrm>
    </dsp:sp>
    <dsp:sp modelId="{295F06E6-224F-419B-B2DC-9FBE7AB277F8}">
      <dsp:nvSpPr>
        <dsp:cNvPr id="0" name=""/>
        <dsp:cNvSpPr/>
      </dsp:nvSpPr>
      <dsp:spPr>
        <a:xfrm>
          <a:off x="0" y="1671214"/>
          <a:ext cx="10381205" cy="15397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Before proceeding further, it may be helpful to describe the disclosure and inspection processes in England and Wales, governed by Part 31 Civil Procedure Rules (CPR).</a:t>
          </a:r>
        </a:p>
      </dsp:txBody>
      <dsp:txXfrm>
        <a:off x="75163" y="1746377"/>
        <a:ext cx="10230879" cy="1389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0F623-D577-4DF3-A463-DA892D1CE90D}">
      <dsp:nvSpPr>
        <dsp:cNvPr id="0" name=""/>
        <dsp:cNvSpPr/>
      </dsp:nvSpPr>
      <dsp:spPr>
        <a:xfrm>
          <a:off x="0" y="210632"/>
          <a:ext cx="6784913" cy="140911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aim of the CPR is to cut the volume of litigation and, where litigation is unavoidable, to keep the conduct and cost of the litigation proportionate. </a:t>
          </a:r>
        </a:p>
      </dsp:txBody>
      <dsp:txXfrm>
        <a:off x="68787" y="279419"/>
        <a:ext cx="6647339" cy="1271544"/>
      </dsp:txXfrm>
    </dsp:sp>
    <dsp:sp modelId="{2CE9E927-3676-49C8-88E1-62F7661B636D}">
      <dsp:nvSpPr>
        <dsp:cNvPr id="0" name=""/>
        <dsp:cNvSpPr/>
      </dsp:nvSpPr>
      <dsp:spPr>
        <a:xfrm>
          <a:off x="0" y="1677351"/>
          <a:ext cx="6784913" cy="1409118"/>
        </a:xfrm>
        <a:prstGeom prst="roundRect">
          <a:avLst/>
        </a:prstGeom>
        <a:solidFill>
          <a:schemeClr val="accent2">
            <a:hueOff val="-1978932"/>
            <a:satOff val="0"/>
            <a:lumOff val="-80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This is reflected in the CPR's 'overriding objective' namely, "</a:t>
          </a:r>
          <a:r>
            <a:rPr lang="en-US" sz="2000" i="1" kern="1200"/>
            <a:t>to deal with cases justly </a:t>
          </a:r>
          <a:r>
            <a:rPr lang="en-US" sz="2000" b="1" i="1" kern="1200"/>
            <a:t>and at proportionate cost</a:t>
          </a:r>
          <a:r>
            <a:rPr lang="en-US" sz="2000" kern="1200"/>
            <a:t>" - </a:t>
          </a:r>
          <a:r>
            <a:rPr lang="en-US" sz="2000" b="1" kern="1200"/>
            <a:t>CPR r1.1</a:t>
          </a:r>
          <a:r>
            <a:rPr lang="en-US" sz="2000" kern="1200"/>
            <a:t> (my emphasis)</a:t>
          </a:r>
        </a:p>
      </dsp:txBody>
      <dsp:txXfrm>
        <a:off x="68787" y="1746138"/>
        <a:ext cx="6647339" cy="1271544"/>
      </dsp:txXfrm>
    </dsp:sp>
    <dsp:sp modelId="{0140D52E-731A-47D6-AE6E-96D2FDCD237F}">
      <dsp:nvSpPr>
        <dsp:cNvPr id="0" name=""/>
        <dsp:cNvSpPr/>
      </dsp:nvSpPr>
      <dsp:spPr>
        <a:xfrm>
          <a:off x="0" y="3144070"/>
          <a:ext cx="6784913" cy="1409118"/>
        </a:xfrm>
        <a:prstGeom prst="roundRect">
          <a:avLst/>
        </a:prstGeom>
        <a:solidFill>
          <a:schemeClr val="accent2">
            <a:hueOff val="-3957863"/>
            <a:satOff val="0"/>
            <a:lumOff val="-160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CPR r1</a:t>
          </a:r>
          <a:r>
            <a:rPr lang="en-US" sz="2000" kern="1200"/>
            <a:t> goes onto define the foregoing phrase by observing that it includes considerations such as "</a:t>
          </a:r>
          <a:r>
            <a:rPr lang="en-US" sz="2000" i="1" kern="1200"/>
            <a:t>saving expense</a:t>
          </a:r>
          <a:r>
            <a:rPr lang="en-US" sz="2000" kern="1200"/>
            <a:t>" and dealing with cases "</a:t>
          </a:r>
          <a:r>
            <a:rPr lang="en-US" sz="2000" i="1" kern="1200"/>
            <a:t>in ways which are proportionate to the amount of money involved...</a:t>
          </a:r>
          <a:r>
            <a:rPr lang="en-US" sz="2000" kern="1200"/>
            <a:t>".</a:t>
          </a:r>
        </a:p>
      </dsp:txBody>
      <dsp:txXfrm>
        <a:off x="68787" y="3212857"/>
        <a:ext cx="6647339" cy="1271544"/>
      </dsp:txXfrm>
    </dsp:sp>
    <dsp:sp modelId="{AE1F9BF2-ED8B-4F0A-9E96-8615C4E006DD}">
      <dsp:nvSpPr>
        <dsp:cNvPr id="0" name=""/>
        <dsp:cNvSpPr/>
      </dsp:nvSpPr>
      <dsp:spPr>
        <a:xfrm>
          <a:off x="0" y="4610789"/>
          <a:ext cx="6784913" cy="1409118"/>
        </a:xfrm>
        <a:prstGeom prst="roundRect">
          <a:avLst/>
        </a:prstGeom>
        <a:solidFill>
          <a:schemeClr val="accent2">
            <a:hueOff val="-5936795"/>
            <a:satOff val="0"/>
            <a:lumOff val="-2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CPR r1.2</a:t>
          </a:r>
          <a:r>
            <a:rPr lang="en-US" sz="2000" kern="1200"/>
            <a:t> makes clear that the court must give effect to the overriding objective when exercising any power given to it by the Rules or when interpreting any Rule (save for a small number of exceptions, of which disclosure is not one).</a:t>
          </a:r>
        </a:p>
      </dsp:txBody>
      <dsp:txXfrm>
        <a:off x="68787" y="4679576"/>
        <a:ext cx="6647339" cy="12715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75097F-087F-4088-AF6C-C93D19D2D64D}">
      <dsp:nvSpPr>
        <dsp:cNvPr id="0" name=""/>
        <dsp:cNvSpPr/>
      </dsp:nvSpPr>
      <dsp:spPr>
        <a:xfrm>
          <a:off x="0" y="192244"/>
          <a:ext cx="10381205"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Disclosure is merely informing another party to litigation of documents that you have in your control – this also applies to documents covered by privilege.</a:t>
          </a:r>
        </a:p>
      </dsp:txBody>
      <dsp:txXfrm>
        <a:off x="44664" y="236908"/>
        <a:ext cx="10291877" cy="825612"/>
      </dsp:txXfrm>
    </dsp:sp>
    <dsp:sp modelId="{1D02E272-A31D-4696-8D53-0024CD35478B}">
      <dsp:nvSpPr>
        <dsp:cNvPr id="0" name=""/>
        <dsp:cNvSpPr/>
      </dsp:nvSpPr>
      <dsp:spPr>
        <a:xfrm>
          <a:off x="0" y="1173424"/>
          <a:ext cx="10381205"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Once disclosure has been given, the right to inspection of the disclosed documents arises (actually seeing them and/or receiving/taking copies).</a:t>
          </a:r>
        </a:p>
      </dsp:txBody>
      <dsp:txXfrm>
        <a:off x="44664" y="1218088"/>
        <a:ext cx="10291877" cy="825612"/>
      </dsp:txXfrm>
    </dsp:sp>
    <dsp:sp modelId="{B487ADB8-6E87-42FE-BC3C-4A4048E9D8C7}">
      <dsp:nvSpPr>
        <dsp:cNvPr id="0" name=""/>
        <dsp:cNvSpPr/>
      </dsp:nvSpPr>
      <dsp:spPr>
        <a:xfrm>
          <a:off x="0" y="2154604"/>
          <a:ext cx="10381205" cy="9149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However, the disclosing party has a right to refuse inspection of documents attracting legal professional privilege (</a:t>
          </a:r>
          <a:r>
            <a:rPr lang="en-US" sz="2300" b="1" kern="1200"/>
            <a:t>CPR r31.3(1)(b)</a:t>
          </a:r>
          <a:r>
            <a:rPr lang="en-US" sz="2300" kern="1200"/>
            <a:t>).</a:t>
          </a:r>
        </a:p>
      </dsp:txBody>
      <dsp:txXfrm>
        <a:off x="44664" y="2199268"/>
        <a:ext cx="10291877" cy="8256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1C785-A4B6-4BF4-B3D4-52297925A855}">
      <dsp:nvSpPr>
        <dsp:cNvPr id="0" name=""/>
        <dsp:cNvSpPr/>
      </dsp:nvSpPr>
      <dsp:spPr>
        <a:xfrm>
          <a:off x="0" y="1993"/>
          <a:ext cx="9906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ED158E-765C-4AEB-BE4C-F67FA0858EC1}">
      <dsp:nvSpPr>
        <dsp:cNvPr id="0" name=""/>
        <dsp:cNvSpPr/>
      </dsp:nvSpPr>
      <dsp:spPr>
        <a:xfrm>
          <a:off x="0" y="1993"/>
          <a:ext cx="9906000" cy="1359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Despite the CPR's approach to streamlining the expensive disclosure exercise, the requirements of proportionality have little effect on the way in which the issue of privilege is handled in modern civil litigation.</a:t>
          </a:r>
        </a:p>
      </dsp:txBody>
      <dsp:txXfrm>
        <a:off x="0" y="1993"/>
        <a:ext cx="9906000" cy="1359362"/>
      </dsp:txXfrm>
    </dsp:sp>
    <dsp:sp modelId="{DDBC70F5-EB69-4C50-9363-F080B0B195E9}">
      <dsp:nvSpPr>
        <dsp:cNvPr id="0" name=""/>
        <dsp:cNvSpPr/>
      </dsp:nvSpPr>
      <dsp:spPr>
        <a:xfrm>
          <a:off x="0" y="1361356"/>
          <a:ext cx="9906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6FC1C1-1382-463E-80C9-FDDD8164BA9A}">
      <dsp:nvSpPr>
        <dsp:cNvPr id="0" name=""/>
        <dsp:cNvSpPr/>
      </dsp:nvSpPr>
      <dsp:spPr>
        <a:xfrm>
          <a:off x="0" y="1361356"/>
          <a:ext cx="9906000" cy="1359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However, it is fair to say that privilege is seldom a contentious issue in the conduct of most civil litigation, though when it does become contentious it can become very costly.</a:t>
          </a:r>
        </a:p>
      </dsp:txBody>
      <dsp:txXfrm>
        <a:off x="0" y="1361356"/>
        <a:ext cx="9906000" cy="1359362"/>
      </dsp:txXfrm>
    </dsp:sp>
    <dsp:sp modelId="{EBC8D5D9-A8ED-4920-B0EB-7CA355395A4B}">
      <dsp:nvSpPr>
        <dsp:cNvPr id="0" name=""/>
        <dsp:cNvSpPr/>
      </dsp:nvSpPr>
      <dsp:spPr>
        <a:xfrm>
          <a:off x="0" y="2720718"/>
          <a:ext cx="9906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60C5CD-F68A-49DD-953C-D927C9669B9D}">
      <dsp:nvSpPr>
        <dsp:cNvPr id="0" name=""/>
        <dsp:cNvSpPr/>
      </dsp:nvSpPr>
      <dsp:spPr>
        <a:xfrm>
          <a:off x="0" y="2720718"/>
          <a:ext cx="9906000" cy="13593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Furthermore, the costs of managing documents and lines of communication in order to create/maintain privilege (and the costs of advising clients upon such matters) can be considerable.</a:t>
          </a:r>
        </a:p>
      </dsp:txBody>
      <dsp:txXfrm>
        <a:off x="0" y="2720718"/>
        <a:ext cx="9906000" cy="13593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B74F5-D236-4FE8-BB9C-1094B1D248FC}">
      <dsp:nvSpPr>
        <dsp:cNvPr id="0" name=""/>
        <dsp:cNvSpPr/>
      </dsp:nvSpPr>
      <dsp:spPr>
        <a:xfrm>
          <a:off x="0" y="523907"/>
          <a:ext cx="2906864" cy="18458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C86A0B-B7B5-4F02-B7B3-FB88D22FE90E}">
      <dsp:nvSpPr>
        <dsp:cNvPr id="0" name=""/>
        <dsp:cNvSpPr/>
      </dsp:nvSpPr>
      <dsp:spPr>
        <a:xfrm>
          <a:off x="322984" y="830742"/>
          <a:ext cx="2906864" cy="184585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Clients need early education as to their obligation to retain/preserve documents – broader education is relevant, and notice is needed at the start of the case</a:t>
          </a:r>
          <a:endParaRPr lang="en-US" sz="1600" kern="1200" dirty="0"/>
        </a:p>
      </dsp:txBody>
      <dsp:txXfrm>
        <a:off x="377047" y="884805"/>
        <a:ext cx="2798738" cy="1737733"/>
      </dsp:txXfrm>
    </dsp:sp>
    <dsp:sp modelId="{58A2E10E-B58D-48FD-A952-EB0FC8023F11}">
      <dsp:nvSpPr>
        <dsp:cNvPr id="0" name=""/>
        <dsp:cNvSpPr/>
      </dsp:nvSpPr>
      <dsp:spPr>
        <a:xfrm>
          <a:off x="3552834" y="523907"/>
          <a:ext cx="2906864" cy="18458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08352D-2C8D-4475-A3F7-719247572EE3}">
      <dsp:nvSpPr>
        <dsp:cNvPr id="0" name=""/>
        <dsp:cNvSpPr/>
      </dsp:nvSpPr>
      <dsp:spPr>
        <a:xfrm>
          <a:off x="3875819" y="830742"/>
          <a:ext cx="2906864" cy="184585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 signed disclosure statement sets out the extent of the search undertaken and must be considered carefully</a:t>
          </a:r>
          <a:endParaRPr lang="en-US" sz="1600" kern="1200" dirty="0"/>
        </a:p>
      </dsp:txBody>
      <dsp:txXfrm>
        <a:off x="3929882" y="884805"/>
        <a:ext cx="2798738" cy="1737733"/>
      </dsp:txXfrm>
    </dsp:sp>
    <dsp:sp modelId="{89B5DCFE-6537-45CB-80B0-456FFD65D882}">
      <dsp:nvSpPr>
        <dsp:cNvPr id="0" name=""/>
        <dsp:cNvSpPr/>
      </dsp:nvSpPr>
      <dsp:spPr>
        <a:xfrm>
          <a:off x="7105669" y="523907"/>
          <a:ext cx="2906864" cy="18458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A56DA2-73C2-4A78-B132-E4967241F8EB}">
      <dsp:nvSpPr>
        <dsp:cNvPr id="0" name=""/>
        <dsp:cNvSpPr/>
      </dsp:nvSpPr>
      <dsp:spPr>
        <a:xfrm>
          <a:off x="7428654" y="830742"/>
          <a:ext cx="2906864" cy="184585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When considering the categories of potentially relevant document, privileged documents will be amongst those documents.  How are they treated?</a:t>
          </a:r>
          <a:endParaRPr lang="en-US" sz="1600" kern="1200" dirty="0"/>
        </a:p>
      </dsp:txBody>
      <dsp:txXfrm>
        <a:off x="7482717" y="884805"/>
        <a:ext cx="2798738" cy="17377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D2EC4-5D8F-4823-9E54-579EF4C03CE0}">
      <dsp:nvSpPr>
        <dsp:cNvPr id="0" name=""/>
        <dsp:cNvSpPr/>
      </dsp:nvSpPr>
      <dsp:spPr>
        <a:xfrm>
          <a:off x="0" y="0"/>
          <a:ext cx="8420100" cy="122462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Increasingly sophisticated e:disclosure systems to assist with processing/organising the documents</a:t>
          </a:r>
          <a:endParaRPr lang="en-US" sz="2500" kern="1200" dirty="0"/>
        </a:p>
      </dsp:txBody>
      <dsp:txXfrm>
        <a:off x="35868" y="35868"/>
        <a:ext cx="7098636" cy="1152886"/>
      </dsp:txXfrm>
    </dsp:sp>
    <dsp:sp modelId="{53AEE0F9-20FE-4864-ABEA-B771B3343E90}">
      <dsp:nvSpPr>
        <dsp:cNvPr id="0" name=""/>
        <dsp:cNvSpPr/>
      </dsp:nvSpPr>
      <dsp:spPr>
        <a:xfrm>
          <a:off x="742949" y="1428726"/>
          <a:ext cx="8420100" cy="1224622"/>
        </a:xfrm>
        <a:prstGeom prst="roundRect">
          <a:avLst>
            <a:gd name="adj" fmla="val 10000"/>
          </a:avLst>
        </a:prstGeom>
        <a:solidFill>
          <a:schemeClr val="accent2">
            <a:hueOff val="-2968397"/>
            <a:satOff val="0"/>
            <a:lumOff val="-1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However, human judgment is still needed as to which documents are or may be privileged. </a:t>
          </a:r>
          <a:endParaRPr lang="en-US" sz="2500" kern="1200" dirty="0"/>
        </a:p>
      </dsp:txBody>
      <dsp:txXfrm>
        <a:off x="778817" y="1464594"/>
        <a:ext cx="6809409" cy="1152886"/>
      </dsp:txXfrm>
    </dsp:sp>
    <dsp:sp modelId="{527D2D90-6DE3-4117-81BD-B577C379B699}">
      <dsp:nvSpPr>
        <dsp:cNvPr id="0" name=""/>
        <dsp:cNvSpPr/>
      </dsp:nvSpPr>
      <dsp:spPr>
        <a:xfrm>
          <a:off x="1485899" y="2857452"/>
          <a:ext cx="8420100" cy="1224622"/>
        </a:xfrm>
        <a:prstGeom prst="roundRect">
          <a:avLst>
            <a:gd name="adj" fmla="val 10000"/>
          </a:avLst>
        </a:prstGeom>
        <a:solidFill>
          <a:schemeClr val="accent2">
            <a:hueOff val="-5936795"/>
            <a:satOff val="0"/>
            <a:lumOff val="-2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Can be an extensive, costly and time consuming process. </a:t>
          </a:r>
          <a:endParaRPr lang="en-US" sz="2500" kern="1200" dirty="0"/>
        </a:p>
      </dsp:txBody>
      <dsp:txXfrm>
        <a:off x="1521767" y="2893320"/>
        <a:ext cx="6809409" cy="1152886"/>
      </dsp:txXfrm>
    </dsp:sp>
    <dsp:sp modelId="{8E523A58-FE6C-449D-ADE6-3CA413305FB6}">
      <dsp:nvSpPr>
        <dsp:cNvPr id="0" name=""/>
        <dsp:cNvSpPr/>
      </dsp:nvSpPr>
      <dsp:spPr>
        <a:xfrm>
          <a:off x="7624095" y="928672"/>
          <a:ext cx="796004" cy="79600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803196" y="928672"/>
        <a:ext cx="437802" cy="598993"/>
      </dsp:txXfrm>
    </dsp:sp>
    <dsp:sp modelId="{419593AF-FCCE-4701-AB9F-3141CBD5C380}">
      <dsp:nvSpPr>
        <dsp:cNvPr id="0" name=""/>
        <dsp:cNvSpPr/>
      </dsp:nvSpPr>
      <dsp:spPr>
        <a:xfrm>
          <a:off x="8367045" y="2349234"/>
          <a:ext cx="796004" cy="796004"/>
        </a:xfrm>
        <a:prstGeom prst="downArrow">
          <a:avLst>
            <a:gd name="adj1" fmla="val 55000"/>
            <a:gd name="adj2" fmla="val 45000"/>
          </a:avLst>
        </a:prstGeom>
        <a:solidFill>
          <a:schemeClr val="accent2">
            <a:tint val="40000"/>
            <a:alpha val="90000"/>
            <a:hueOff val="-6472107"/>
            <a:satOff val="-49567"/>
            <a:lumOff val="-4198"/>
            <a:alphaOff val="0"/>
          </a:schemeClr>
        </a:solidFill>
        <a:ln w="12700" cap="flat" cmpd="sng" algn="ctr">
          <a:solidFill>
            <a:schemeClr val="accent2">
              <a:tint val="40000"/>
              <a:alpha val="90000"/>
              <a:hueOff val="-6472107"/>
              <a:satOff val="-49567"/>
              <a:lumOff val="-419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546146" y="2349234"/>
        <a:ext cx="437802" cy="5989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92268-D08D-4DF0-B2C8-6D0C20C4633E}">
      <dsp:nvSpPr>
        <dsp:cNvPr id="0" name=""/>
        <dsp:cNvSpPr/>
      </dsp:nvSpPr>
      <dsp:spPr>
        <a:xfrm>
          <a:off x="0" y="1320545"/>
          <a:ext cx="10901881" cy="12580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As we know there are crucial issues determining the limits of privilege, key ones being.</a:t>
          </a:r>
          <a:endParaRPr lang="en-US" sz="2300" kern="1200"/>
        </a:p>
      </dsp:txBody>
      <dsp:txXfrm>
        <a:off x="61413" y="1381958"/>
        <a:ext cx="10779055" cy="1135216"/>
      </dsp:txXfrm>
    </dsp:sp>
    <dsp:sp modelId="{8532932F-9913-4DEF-A58F-F56DC4B35842}">
      <dsp:nvSpPr>
        <dsp:cNvPr id="0" name=""/>
        <dsp:cNvSpPr/>
      </dsp:nvSpPr>
      <dsp:spPr>
        <a:xfrm>
          <a:off x="0" y="2640231"/>
          <a:ext cx="10901881" cy="740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6135"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kern="1200" dirty="0"/>
            <a:t>Who is the client? </a:t>
          </a:r>
          <a:endParaRPr lang="en-US" sz="1800" kern="1200" dirty="0"/>
        </a:p>
        <a:p>
          <a:pPr marL="171450" lvl="1" indent="-171450" algn="l" defTabSz="800100">
            <a:lnSpc>
              <a:spcPct val="90000"/>
            </a:lnSpc>
            <a:spcBef>
              <a:spcPct val="0"/>
            </a:spcBef>
            <a:spcAft>
              <a:spcPct val="20000"/>
            </a:spcAft>
            <a:buChar char="•"/>
          </a:pPr>
          <a:r>
            <a:rPr lang="en-GB" sz="1800" kern="1200" dirty="0"/>
            <a:t>Despite seeming legal involvement is the document in fact privileged?</a:t>
          </a:r>
          <a:endParaRPr lang="en-US" sz="1800" kern="1200" dirty="0"/>
        </a:p>
      </dsp:txBody>
      <dsp:txXfrm>
        <a:off x="0" y="2640231"/>
        <a:ext cx="10901881" cy="740599"/>
      </dsp:txXfrm>
    </dsp:sp>
    <dsp:sp modelId="{F5BBF359-5BC9-4E9D-9F3F-268B2DA6B7BF}">
      <dsp:nvSpPr>
        <dsp:cNvPr id="0" name=""/>
        <dsp:cNvSpPr/>
      </dsp:nvSpPr>
      <dsp:spPr>
        <a:xfrm>
          <a:off x="0" y="3374916"/>
          <a:ext cx="10901881" cy="12580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Education of a client is key, the position is quite complex and making these decisions on privilege can be time consuming and may lead to an unwanted but necessary conclusion.</a:t>
          </a:r>
          <a:endParaRPr lang="en-US" sz="2300" kern="1200" dirty="0"/>
        </a:p>
      </dsp:txBody>
      <dsp:txXfrm>
        <a:off x="61413" y="3436329"/>
        <a:ext cx="10779055" cy="1135216"/>
      </dsp:txXfrm>
    </dsp:sp>
    <dsp:sp modelId="{2335885B-3DAA-4E86-A8F8-E789C88DC682}">
      <dsp:nvSpPr>
        <dsp:cNvPr id="0" name=""/>
        <dsp:cNvSpPr/>
      </dsp:nvSpPr>
      <dsp:spPr>
        <a:xfrm>
          <a:off x="0" y="0"/>
          <a:ext cx="10901881" cy="12580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In our view a claim of privilege can be very important to a case	</a:t>
          </a:r>
          <a:endParaRPr lang="en-US" sz="2300" kern="1200" dirty="0"/>
        </a:p>
      </dsp:txBody>
      <dsp:txXfrm>
        <a:off x="61413" y="61413"/>
        <a:ext cx="10779055" cy="113521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39718-FCA6-4525-A080-27398373DEFE}">
      <dsp:nvSpPr>
        <dsp:cNvPr id="0" name=""/>
        <dsp:cNvSpPr/>
      </dsp:nvSpPr>
      <dsp:spPr>
        <a:xfrm>
          <a:off x="0" y="2349"/>
          <a:ext cx="6664776" cy="212429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GB" sz="2000" kern="1200" dirty="0"/>
            <a:t>Significant </a:t>
          </a:r>
          <a:r>
            <a:rPr lang="en-GB" sz="2000" kern="1200" dirty="0">
              <a:latin typeface="Bierstadt"/>
            </a:rPr>
            <a:t>difference </a:t>
          </a:r>
          <a:r>
            <a:rPr lang="en-GB" sz="2000" kern="1200" dirty="0"/>
            <a:t>between documents gathered for disclosure and those actually used at trial/the trial bundle.</a:t>
          </a:r>
          <a:r>
            <a:rPr lang="en-GB" sz="2000" kern="1200" dirty="0">
              <a:latin typeface="Bierstadt"/>
            </a:rPr>
            <a:t>  </a:t>
          </a:r>
          <a:endParaRPr lang="en-US" sz="2000" kern="1200" dirty="0"/>
        </a:p>
      </dsp:txBody>
      <dsp:txXfrm>
        <a:off x="103700" y="106049"/>
        <a:ext cx="6457376" cy="1916898"/>
      </dsp:txXfrm>
    </dsp:sp>
    <dsp:sp modelId="{A96B923A-2928-42E8-8162-BAE8E85D6E0C}">
      <dsp:nvSpPr>
        <dsp:cNvPr id="0" name=""/>
        <dsp:cNvSpPr/>
      </dsp:nvSpPr>
      <dsp:spPr>
        <a:xfrm>
          <a:off x="0" y="2184247"/>
          <a:ext cx="6664776" cy="1811721"/>
        </a:xfrm>
        <a:prstGeom prst="roundRect">
          <a:avLst/>
        </a:prstGeom>
        <a:solidFill>
          <a:schemeClr val="accent2">
            <a:hueOff val="-2968397"/>
            <a:satOff val="0"/>
            <a:lumOff val="-12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GB" sz="2000" kern="1200" dirty="0"/>
            <a:t>This is necessary to a certain extent to whittle down the case to the key documents, but could it be easier/more streamlined/less costly…?</a:t>
          </a:r>
          <a:r>
            <a:rPr lang="en-GB" sz="2000" kern="1200" dirty="0">
              <a:latin typeface="Bierstadt"/>
            </a:rPr>
            <a:t> </a:t>
          </a:r>
          <a:r>
            <a:rPr lang="en-GB" sz="2000" kern="1200" dirty="0"/>
            <a:t> Often disproportionate.</a:t>
          </a:r>
          <a:endParaRPr lang="en-US" sz="2000" kern="1200" dirty="0"/>
        </a:p>
      </dsp:txBody>
      <dsp:txXfrm>
        <a:off x="88441" y="2272688"/>
        <a:ext cx="6487894" cy="1634839"/>
      </dsp:txXfrm>
    </dsp:sp>
    <dsp:sp modelId="{5CC7B3FE-25C1-4E23-9391-B2C8022E7FFA}">
      <dsp:nvSpPr>
        <dsp:cNvPr id="0" name=""/>
        <dsp:cNvSpPr/>
      </dsp:nvSpPr>
      <dsp:spPr>
        <a:xfrm>
          <a:off x="0" y="4053568"/>
          <a:ext cx="6664776" cy="2201043"/>
        </a:xfrm>
        <a:prstGeom prst="roundRect">
          <a:avLst/>
        </a:prstGeom>
        <a:solidFill>
          <a:schemeClr val="accent2">
            <a:hueOff val="-5936795"/>
            <a:satOff val="0"/>
            <a:lumOff val="-241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en-GB" sz="2000" kern="1200" dirty="0"/>
            <a:t>Business and Property Court disclosure pilot, seeking to address this with a refined disclosure process – still in pilot form, may not make a substantive difference.</a:t>
          </a:r>
        </a:p>
        <a:p>
          <a:pPr marL="0" lvl="0" indent="0" algn="l" defTabSz="889000" rtl="0">
            <a:lnSpc>
              <a:spcPct val="90000"/>
            </a:lnSpc>
            <a:spcBef>
              <a:spcPct val="0"/>
            </a:spcBef>
            <a:spcAft>
              <a:spcPct val="35000"/>
            </a:spcAft>
            <a:buNone/>
          </a:pPr>
          <a:r>
            <a:rPr lang="en-GB" sz="2000" kern="1200" dirty="0">
              <a:latin typeface="Bierstadt"/>
            </a:rPr>
            <a:t>(UTB v Sheffield United [2019] EWHC 914 Ch)</a:t>
          </a:r>
          <a:endParaRPr lang="en-GB" sz="2000" kern="1200" dirty="0"/>
        </a:p>
      </dsp:txBody>
      <dsp:txXfrm>
        <a:off x="107446" y="4161014"/>
        <a:ext cx="6449884" cy="198615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C5077-5D4A-48AC-980A-70200E52C2DC}" type="datetimeFigureOut">
              <a:rPr lang="en-GB" smtClean="0"/>
              <a:t>18/07/2022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DCACA5-2B16-4A16-85C4-02771D82D4C6}" type="slidenum">
              <a:rPr lang="en-GB" smtClean="0"/>
              <a:t>‹#›</a:t>
            </a:fld>
            <a:endParaRPr lang="en-GB"/>
          </a:p>
        </p:txBody>
      </p:sp>
    </p:spTree>
    <p:extLst>
      <p:ext uri="{BB962C8B-B14F-4D97-AF65-F5344CB8AC3E}">
        <p14:creationId xmlns:p14="http://schemas.microsoft.com/office/powerpoint/2010/main" val="3751597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0DCACA5-2B16-4A16-85C4-02771D82D4C6}" type="slidenum">
              <a:rPr lang="en-GB" smtClean="0"/>
              <a:t>12</a:t>
            </a:fld>
            <a:endParaRPr lang="en-GB"/>
          </a:p>
        </p:txBody>
      </p:sp>
    </p:spTree>
    <p:extLst>
      <p:ext uri="{BB962C8B-B14F-4D97-AF65-F5344CB8AC3E}">
        <p14:creationId xmlns:p14="http://schemas.microsoft.com/office/powerpoint/2010/main" val="4063545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Handover to RS/SD</a:t>
            </a:r>
          </a:p>
        </p:txBody>
      </p:sp>
      <p:sp>
        <p:nvSpPr>
          <p:cNvPr id="4" name="Slide Number Placeholder 3"/>
          <p:cNvSpPr>
            <a:spLocks noGrp="1"/>
          </p:cNvSpPr>
          <p:nvPr>
            <p:ph type="sldNum" sz="quarter" idx="5"/>
          </p:nvPr>
        </p:nvSpPr>
        <p:spPr/>
        <p:txBody>
          <a:bodyPr/>
          <a:lstStyle/>
          <a:p>
            <a:fld id="{E0DCACA5-2B16-4A16-85C4-02771D82D4C6}" type="slidenum">
              <a:rPr lang="en-GB" smtClean="0"/>
              <a:t>14</a:t>
            </a:fld>
            <a:endParaRPr lang="en-GB"/>
          </a:p>
        </p:txBody>
      </p:sp>
    </p:spTree>
    <p:extLst>
      <p:ext uri="{BB962C8B-B14F-4D97-AF65-F5344CB8AC3E}">
        <p14:creationId xmlns:p14="http://schemas.microsoft.com/office/powerpoint/2010/main" val="3030234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3341EE12-F28E-4B03-A404-A8FCAE0F6316}" type="datetime1">
              <a:rPr lang="en-US" smtClean="0"/>
              <a:t>7/18/2022</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51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B68B8189-0D9C-48A6-9FA3-862227B094CE}" type="datetime1">
              <a:rPr lang="en-US" smtClean="0"/>
              <a:t>7/18/2022</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521844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26ADDCAE-6443-42C3-9C19-F95985500186}" type="datetime1">
              <a:rPr lang="en-US" smtClean="0"/>
              <a:t>7/18/2022</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6573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1962799E-EB8E-4038-8063-81BB57C732D4}" type="datetime1">
              <a:rPr lang="en-US" smtClean="0"/>
              <a:t>7/18/2022</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74573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217A73C3-B243-44D3-809D-EF8FDFBD85D4}" type="datetime1">
              <a:rPr lang="en-US" smtClean="0"/>
              <a:t>7/18/2022</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93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C9B6D3E3-28E2-4380-A113-67698215C5F8}" type="datetime1">
              <a:rPr lang="en-US" smtClean="0"/>
              <a:t>7/18/2022</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07281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A9EFCB61-04AD-47C9-BF79-2BD8B9CEC07A}" type="datetime1">
              <a:rPr lang="en-US" smtClean="0"/>
              <a:t>7/18/2022</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337213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A4535E0C-D585-492F-8146-7493F4086301}" type="datetime1">
              <a:rPr lang="en-US" smtClean="0"/>
              <a:t>7/18/2022</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351778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8CE48390-48B5-49AB-B019-A7C8FB8C31F6}" type="datetime1">
              <a:rPr lang="en-US" smtClean="0"/>
              <a:t>7/18/2022</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004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962E767E-8A14-4E70-91B9-2101CBC4D7BD}" type="datetime1">
              <a:rPr lang="en-US" smtClean="0"/>
              <a:t>7/18/2022</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03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01AF0C4B-5A4A-45CA-ABEC-10F107160D33}" type="datetime1">
              <a:rPr lang="en-US" smtClean="0"/>
              <a:t>7/18/2022</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660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989806E-8E94-473C-AEE7-BE6F15F85533}" type="datetime1">
              <a:rPr lang="en-US" smtClean="0"/>
              <a:t>7/18/2022</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9927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22E0291-99C8-40F9-ADAB-32589A3B57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AB782B8-6AD7-71CA-6A5A-96F9DF729E37}"/>
              </a:ext>
            </a:extLst>
          </p:cNvPr>
          <p:cNvPicPr>
            <a:picLocks noChangeAspect="1"/>
          </p:cNvPicPr>
          <p:nvPr/>
        </p:nvPicPr>
        <p:blipFill rotWithShape="1">
          <a:blip r:embed="rId2"/>
          <a:srcRect r="10666" b="-1"/>
          <a:stretch/>
        </p:blipFill>
        <p:spPr>
          <a:xfrm>
            <a:off x="20" y="2"/>
            <a:ext cx="12191979" cy="6857998"/>
          </a:xfrm>
          <a:prstGeom prst="rect">
            <a:avLst/>
          </a:prstGeom>
          <a:effectLst>
            <a:outerShdw blurRad="596900" dist="330200" dir="8820000" sx="87000" sy="87000" algn="ctr" rotWithShape="0">
              <a:srgbClr val="000000">
                <a:alpha val="29000"/>
              </a:srgbClr>
            </a:outerShdw>
          </a:effectLst>
        </p:spPr>
      </p:pic>
      <p:sp>
        <p:nvSpPr>
          <p:cNvPr id="11" name="Rectangle 10">
            <a:extLst>
              <a:ext uri="{FF2B5EF4-FFF2-40B4-BE49-F238E27FC236}">
                <a16:creationId xmlns:a16="http://schemas.microsoft.com/office/drawing/2014/main" id="{095830D2-F2AE-4DD8-B586-89B0977916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8714" y="258715"/>
            <a:ext cx="6858000" cy="6340569"/>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C00087-A1DC-374A-7D5C-DF0746405C11}"/>
              </a:ext>
            </a:extLst>
          </p:cNvPr>
          <p:cNvSpPr>
            <a:spLocks noGrp="1"/>
          </p:cNvSpPr>
          <p:nvPr>
            <p:ph type="ctrTitle"/>
          </p:nvPr>
        </p:nvSpPr>
        <p:spPr>
          <a:xfrm>
            <a:off x="589559" y="871314"/>
            <a:ext cx="4755046" cy="2508616"/>
          </a:xfrm>
        </p:spPr>
        <p:txBody>
          <a:bodyPr anchor="t">
            <a:normAutofit/>
          </a:bodyPr>
          <a:lstStyle/>
          <a:p>
            <a:r>
              <a:rPr lang="en-GB">
                <a:solidFill>
                  <a:srgbClr val="FFFFFF"/>
                </a:solidFill>
              </a:rPr>
              <a:t>MLR session</a:t>
            </a:r>
          </a:p>
        </p:txBody>
      </p:sp>
      <p:sp>
        <p:nvSpPr>
          <p:cNvPr id="3" name="Subtitle 2">
            <a:extLst>
              <a:ext uri="{FF2B5EF4-FFF2-40B4-BE49-F238E27FC236}">
                <a16:creationId xmlns:a16="http://schemas.microsoft.com/office/drawing/2014/main" id="{077A90BE-3E58-2CE1-6037-14A3AD61EB17}"/>
              </a:ext>
            </a:extLst>
          </p:cNvPr>
          <p:cNvSpPr>
            <a:spLocks noGrp="1"/>
          </p:cNvSpPr>
          <p:nvPr>
            <p:ph type="subTitle" idx="1"/>
          </p:nvPr>
        </p:nvSpPr>
        <p:spPr>
          <a:xfrm>
            <a:off x="589558" y="3545918"/>
            <a:ext cx="4755046" cy="1738058"/>
          </a:xfrm>
        </p:spPr>
        <p:txBody>
          <a:bodyPr anchor="b">
            <a:normAutofit/>
          </a:bodyPr>
          <a:lstStyle/>
          <a:p>
            <a:r>
              <a:rPr lang="en-GB">
                <a:solidFill>
                  <a:srgbClr val="FFFFFF"/>
                </a:solidFill>
              </a:rPr>
              <a:t>Session 3</a:t>
            </a:r>
          </a:p>
          <a:p>
            <a:r>
              <a:rPr lang="en-GB">
                <a:solidFill>
                  <a:srgbClr val="FFFFFF"/>
                </a:solidFill>
              </a:rPr>
              <a:t>Disclosure and privilege</a:t>
            </a:r>
          </a:p>
        </p:txBody>
      </p:sp>
      <p:sp useBgFill="1">
        <p:nvSpPr>
          <p:cNvPr id="13" name="Rectangle 12">
            <a:extLst>
              <a:ext uri="{FF2B5EF4-FFF2-40B4-BE49-F238E27FC236}">
                <a16:creationId xmlns:a16="http://schemas.microsoft.com/office/drawing/2014/main" id="{7A8F735B-89DD-459E-BB4B-B9E1603DE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2375" y="0"/>
            <a:ext cx="1051560" cy="6858000"/>
          </a:xfrm>
          <a:prstGeom prst="rect">
            <a:avLst/>
          </a:prstGeom>
          <a:ln>
            <a:noFill/>
          </a:ln>
          <a:effectLst>
            <a:outerShdw blurRad="190500" dist="76200" dir="570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FAFF45CC-4046-4B20-8A54-5D613033F0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590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21409-FB32-7959-4789-1AB9757009B6}"/>
              </a:ext>
            </a:extLst>
          </p:cNvPr>
          <p:cNvSpPr>
            <a:spLocks noGrp="1"/>
          </p:cNvSpPr>
          <p:nvPr>
            <p:ph type="title"/>
          </p:nvPr>
        </p:nvSpPr>
        <p:spPr>
          <a:xfrm>
            <a:off x="761801" y="858983"/>
            <a:ext cx="9906799" cy="1359170"/>
          </a:xfrm>
        </p:spPr>
        <p:txBody>
          <a:bodyPr anchor="b">
            <a:normAutofit/>
          </a:bodyPr>
          <a:lstStyle/>
          <a:p>
            <a:r>
              <a:rPr lang="en-GB"/>
              <a:t>Managing privileged documents</a:t>
            </a:r>
            <a:endParaRPr lang="en-GB" dirty="0"/>
          </a:p>
        </p:txBody>
      </p:sp>
      <p:graphicFrame>
        <p:nvGraphicFramePr>
          <p:cNvPr id="20" name="Content Placeholder 2">
            <a:extLst>
              <a:ext uri="{FF2B5EF4-FFF2-40B4-BE49-F238E27FC236}">
                <a16:creationId xmlns:a16="http://schemas.microsoft.com/office/drawing/2014/main" id="{B847975C-1E5C-A307-26B3-908075361ED6}"/>
              </a:ext>
            </a:extLst>
          </p:cNvPr>
          <p:cNvGraphicFramePr>
            <a:graphicFrameLocks noGrp="1"/>
          </p:cNvGraphicFramePr>
          <p:nvPr>
            <p:ph idx="1"/>
            <p:extLst>
              <p:ext uri="{D42A27DB-BD31-4B8C-83A1-F6EECF244321}">
                <p14:modId xmlns:p14="http://schemas.microsoft.com/office/powerpoint/2010/main" val="2201772953"/>
              </p:ext>
            </p:extLst>
          </p:nvPr>
        </p:nvGraphicFramePr>
        <p:xfrm>
          <a:off x="332481" y="2811354"/>
          <a:ext cx="10335519" cy="3200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5278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C2652-C0E1-FF8B-6D08-F91F9A1F412A}"/>
              </a:ext>
            </a:extLst>
          </p:cNvPr>
          <p:cNvSpPr>
            <a:spLocks noGrp="1"/>
          </p:cNvSpPr>
          <p:nvPr>
            <p:ph type="title"/>
          </p:nvPr>
        </p:nvSpPr>
        <p:spPr>
          <a:xfrm>
            <a:off x="761801" y="296712"/>
            <a:ext cx="9906199" cy="1157242"/>
          </a:xfrm>
        </p:spPr>
        <p:txBody>
          <a:bodyPr>
            <a:normAutofit/>
          </a:bodyPr>
          <a:lstStyle/>
          <a:p>
            <a:pPr algn="ctr"/>
            <a:r>
              <a:rPr lang="en-GB" dirty="0"/>
              <a:t>Managing privileged documents</a:t>
            </a:r>
            <a:endParaRPr lang="en-GB"/>
          </a:p>
        </p:txBody>
      </p:sp>
      <p:graphicFrame>
        <p:nvGraphicFramePr>
          <p:cNvPr id="5" name="Content Placeholder 2">
            <a:extLst>
              <a:ext uri="{FF2B5EF4-FFF2-40B4-BE49-F238E27FC236}">
                <a16:creationId xmlns:a16="http://schemas.microsoft.com/office/drawing/2014/main" id="{BC32F7B1-3661-5103-059A-5808544FC29A}"/>
              </a:ext>
            </a:extLst>
          </p:cNvPr>
          <p:cNvGraphicFramePr>
            <a:graphicFrameLocks noGrp="1"/>
          </p:cNvGraphicFramePr>
          <p:nvPr>
            <p:ph idx="1"/>
            <p:extLst>
              <p:ext uri="{D42A27DB-BD31-4B8C-83A1-F6EECF244321}">
                <p14:modId xmlns:p14="http://schemas.microsoft.com/office/powerpoint/2010/main" val="722868030"/>
              </p:ext>
            </p:extLst>
          </p:nvPr>
        </p:nvGraphicFramePr>
        <p:xfrm>
          <a:off x="762000" y="1929788"/>
          <a:ext cx="9906000" cy="408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942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6E8DB-D580-04FA-BACC-D1792E7687D4}"/>
              </a:ext>
            </a:extLst>
          </p:cNvPr>
          <p:cNvSpPr>
            <a:spLocks noGrp="1"/>
          </p:cNvSpPr>
          <p:nvPr>
            <p:ph type="title"/>
          </p:nvPr>
        </p:nvSpPr>
        <p:spPr>
          <a:xfrm>
            <a:off x="761801" y="858983"/>
            <a:ext cx="10380573" cy="651318"/>
          </a:xfrm>
        </p:spPr>
        <p:txBody>
          <a:bodyPr>
            <a:normAutofit fontScale="90000"/>
          </a:bodyPr>
          <a:lstStyle/>
          <a:p>
            <a:r>
              <a:rPr lang="en-GB" dirty="0"/>
              <a:t>Issues with ascertaining privilege</a:t>
            </a:r>
          </a:p>
        </p:txBody>
      </p:sp>
      <p:graphicFrame>
        <p:nvGraphicFramePr>
          <p:cNvPr id="5" name="Content Placeholder 2">
            <a:extLst>
              <a:ext uri="{FF2B5EF4-FFF2-40B4-BE49-F238E27FC236}">
                <a16:creationId xmlns:a16="http://schemas.microsoft.com/office/drawing/2014/main" id="{496538AD-D55E-F22B-F7F5-4539000E44A8}"/>
              </a:ext>
            </a:extLst>
          </p:cNvPr>
          <p:cNvGraphicFramePr>
            <a:graphicFrameLocks noGrp="1"/>
          </p:cNvGraphicFramePr>
          <p:nvPr>
            <p:ph idx="1"/>
            <p:extLst>
              <p:ext uri="{D42A27DB-BD31-4B8C-83A1-F6EECF244321}">
                <p14:modId xmlns:p14="http://schemas.microsoft.com/office/powerpoint/2010/main" val="2493209256"/>
              </p:ext>
            </p:extLst>
          </p:nvPr>
        </p:nvGraphicFramePr>
        <p:xfrm>
          <a:off x="761799" y="1808481"/>
          <a:ext cx="10901881" cy="46329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2163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E9919E-3890-5F40-9749-EBAC025C595C}"/>
              </a:ext>
            </a:extLst>
          </p:cNvPr>
          <p:cNvSpPr>
            <a:spLocks noGrp="1"/>
          </p:cNvSpPr>
          <p:nvPr>
            <p:ph type="title"/>
          </p:nvPr>
        </p:nvSpPr>
        <p:spPr>
          <a:xfrm>
            <a:off x="761802" y="858982"/>
            <a:ext cx="3451060" cy="5152933"/>
          </a:xfrm>
        </p:spPr>
        <p:txBody>
          <a:bodyPr>
            <a:normAutofit/>
          </a:bodyPr>
          <a:lstStyle/>
          <a:p>
            <a:r>
              <a:rPr lang="en-GB" dirty="0"/>
              <a:t>Disclosure process v documents at trial</a:t>
            </a:r>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F3060BE-0B21-2B95-7ADC-2BDB8D1360D3}"/>
              </a:ext>
            </a:extLst>
          </p:cNvPr>
          <p:cNvGraphicFramePr>
            <a:graphicFrameLocks noGrp="1"/>
          </p:cNvGraphicFramePr>
          <p:nvPr>
            <p:ph idx="1"/>
            <p:extLst>
              <p:ext uri="{D42A27DB-BD31-4B8C-83A1-F6EECF244321}">
                <p14:modId xmlns:p14="http://schemas.microsoft.com/office/powerpoint/2010/main" val="168186441"/>
              </p:ext>
            </p:extLst>
          </p:nvPr>
        </p:nvGraphicFramePr>
        <p:xfrm>
          <a:off x="5088860" y="349322"/>
          <a:ext cx="6664776" cy="6256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9448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Slide Background">
            <a:extLst>
              <a:ext uri="{FF2B5EF4-FFF2-40B4-BE49-F238E27FC236}">
                <a16:creationId xmlns:a16="http://schemas.microsoft.com/office/drawing/2014/main" id="{5105D448-4A6C-48A3-8C3C-71AF58F3E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4025579F-C5D8-43BE-AF84-3E66A482C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2544415"/>
          </a:xfrm>
          <a:prstGeom prst="rect">
            <a:avLst/>
          </a:prstGeom>
          <a:ln>
            <a:noFill/>
          </a:ln>
          <a:effectLst>
            <a:outerShdw blurRad="190500" dist="1270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35F78D-C42C-192E-7F71-95B0818BF9C3}"/>
              </a:ext>
            </a:extLst>
          </p:cNvPr>
          <p:cNvSpPr>
            <a:spLocks noGrp="1"/>
          </p:cNvSpPr>
          <p:nvPr>
            <p:ph type="title"/>
          </p:nvPr>
        </p:nvSpPr>
        <p:spPr>
          <a:xfrm>
            <a:off x="761801" y="523983"/>
            <a:ext cx="9589765" cy="914400"/>
          </a:xfrm>
        </p:spPr>
        <p:txBody>
          <a:bodyPr>
            <a:normAutofit/>
          </a:bodyPr>
          <a:lstStyle/>
          <a:p>
            <a:r>
              <a:rPr lang="en-GB" dirty="0"/>
              <a:t>Conclusion</a:t>
            </a:r>
          </a:p>
        </p:txBody>
      </p:sp>
      <p:cxnSp>
        <p:nvCxnSpPr>
          <p:cNvPr id="22" name="Straight Connector 21">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C3A9088-047D-5FB1-412C-3588C8BF38BF}"/>
              </a:ext>
            </a:extLst>
          </p:cNvPr>
          <p:cNvGraphicFramePr>
            <a:graphicFrameLocks noGrp="1"/>
          </p:cNvGraphicFramePr>
          <p:nvPr>
            <p:ph idx="1"/>
            <p:extLst>
              <p:ext uri="{D42A27DB-BD31-4B8C-83A1-F6EECF244321}">
                <p14:modId xmlns:p14="http://schemas.microsoft.com/office/powerpoint/2010/main" val="3858331927"/>
              </p:ext>
            </p:extLst>
          </p:nvPr>
        </p:nvGraphicFramePr>
        <p:xfrm>
          <a:off x="762000" y="1438383"/>
          <a:ext cx="10816975" cy="52500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771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24D84CD-5280-4B52-B96E-8EDAA2B20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641378"/>
          </a:xfrm>
          <a:prstGeom prst="rect">
            <a:avLst/>
          </a:prstGeom>
          <a:ln>
            <a:noFill/>
          </a:ln>
          <a:effectLst>
            <a:outerShdw blurRad="114300" dist="63500" dir="5460000" sx="95000" sy="95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565F30-A328-F23B-8DA3-16DFE510E15F}"/>
              </a:ext>
            </a:extLst>
          </p:cNvPr>
          <p:cNvSpPr>
            <a:spLocks noGrp="1"/>
          </p:cNvSpPr>
          <p:nvPr>
            <p:ph type="title"/>
          </p:nvPr>
        </p:nvSpPr>
        <p:spPr>
          <a:xfrm>
            <a:off x="761801" y="296712"/>
            <a:ext cx="9906199" cy="1157242"/>
          </a:xfrm>
        </p:spPr>
        <p:txBody>
          <a:bodyPr>
            <a:normAutofit/>
          </a:bodyPr>
          <a:lstStyle/>
          <a:p>
            <a:pPr algn="ctr"/>
            <a:r>
              <a:rPr lang="en-GB" dirty="0"/>
              <a:t>Session Overview</a:t>
            </a:r>
            <a:endParaRPr lang="en-GB"/>
          </a:p>
        </p:txBody>
      </p:sp>
      <p:cxnSp>
        <p:nvCxnSpPr>
          <p:cNvPr id="13" name="Straight Connector 12">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0D12EADB-2437-698D-E7D3-242AEA401CA0}"/>
              </a:ext>
            </a:extLst>
          </p:cNvPr>
          <p:cNvGraphicFramePr>
            <a:graphicFrameLocks noGrp="1"/>
          </p:cNvGraphicFramePr>
          <p:nvPr>
            <p:ph idx="1"/>
            <p:extLst>
              <p:ext uri="{D42A27DB-BD31-4B8C-83A1-F6EECF244321}">
                <p14:modId xmlns:p14="http://schemas.microsoft.com/office/powerpoint/2010/main" val="3687485837"/>
              </p:ext>
            </p:extLst>
          </p:nvPr>
        </p:nvGraphicFramePr>
        <p:xfrm>
          <a:off x="762000" y="1929788"/>
          <a:ext cx="9906000" cy="408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0956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7366-1F7C-E067-8173-1951A9BB1CDA}"/>
              </a:ext>
            </a:extLst>
          </p:cNvPr>
          <p:cNvSpPr>
            <a:spLocks noGrp="1"/>
          </p:cNvSpPr>
          <p:nvPr>
            <p:ph type="title"/>
          </p:nvPr>
        </p:nvSpPr>
        <p:spPr/>
        <p:txBody>
          <a:bodyPr/>
          <a:lstStyle/>
          <a:p>
            <a:r>
              <a:rPr lang="en-US" dirty="0"/>
              <a:t>Privilege in the context of civil litigation</a:t>
            </a:r>
          </a:p>
        </p:txBody>
      </p:sp>
      <p:graphicFrame>
        <p:nvGraphicFramePr>
          <p:cNvPr id="5" name="Content Placeholder 2">
            <a:extLst>
              <a:ext uri="{FF2B5EF4-FFF2-40B4-BE49-F238E27FC236}">
                <a16:creationId xmlns:a16="http://schemas.microsoft.com/office/drawing/2014/main" id="{4A2E9112-B215-FEB0-1334-E2F2D2EA35BB}"/>
              </a:ext>
            </a:extLst>
          </p:cNvPr>
          <p:cNvGraphicFramePr>
            <a:graphicFrameLocks noGrp="1"/>
          </p:cNvGraphicFramePr>
          <p:nvPr>
            <p:ph idx="1"/>
          </p:nvPr>
        </p:nvGraphicFramePr>
        <p:xfrm>
          <a:off x="761799" y="2750126"/>
          <a:ext cx="10381205" cy="3261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198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497C-A90F-5D35-7CA2-54EE2225F9D6}"/>
              </a:ext>
            </a:extLst>
          </p:cNvPr>
          <p:cNvSpPr>
            <a:spLocks noGrp="1"/>
          </p:cNvSpPr>
          <p:nvPr>
            <p:ph type="title"/>
          </p:nvPr>
        </p:nvSpPr>
        <p:spPr/>
        <p:txBody>
          <a:bodyPr/>
          <a:lstStyle/>
          <a:p>
            <a:r>
              <a:rPr lang="en-US" dirty="0"/>
              <a:t>Disclosure pre-CPR</a:t>
            </a:r>
          </a:p>
        </p:txBody>
      </p:sp>
      <p:sp>
        <p:nvSpPr>
          <p:cNvPr id="3" name="Content Placeholder 2">
            <a:extLst>
              <a:ext uri="{FF2B5EF4-FFF2-40B4-BE49-F238E27FC236}">
                <a16:creationId xmlns:a16="http://schemas.microsoft.com/office/drawing/2014/main" id="{D05B58BD-B18E-0CF1-6017-13AD2EBEC5F3}"/>
              </a:ext>
            </a:extLst>
          </p:cNvPr>
          <p:cNvSpPr>
            <a:spLocks noGrp="1"/>
          </p:cNvSpPr>
          <p:nvPr>
            <p:ph idx="1"/>
          </p:nvPr>
        </p:nvSpPr>
        <p:spPr>
          <a:xfrm>
            <a:off x="318499" y="2640458"/>
            <a:ext cx="11435137" cy="4089115"/>
          </a:xfrm>
        </p:spPr>
        <p:txBody>
          <a:bodyPr vert="horz" lIns="91440" tIns="45720" rIns="91440" bIns="45720" rtlCol="0" anchor="t">
            <a:normAutofit/>
          </a:bodyPr>
          <a:lstStyle/>
          <a:p>
            <a:pPr marL="342900" indent="-342900" algn="just">
              <a:buChar char="•"/>
            </a:pPr>
            <a:r>
              <a:rPr lang="en-US" sz="2000" dirty="0"/>
              <a:t>Prior to the advent of the CPR, the duty of a party in relation to disclosing documents was wide-ranging, following the decision in </a:t>
            </a:r>
            <a:r>
              <a:rPr lang="en-US" sz="2000" b="1" u="sng" dirty="0"/>
              <a:t>Compagnie Financiere Du Pacifique v. The Peruvian Guano (1882) 11 Q.B.D. 55</a:t>
            </a:r>
            <a:r>
              <a:rPr lang="en-US" sz="2000" dirty="0"/>
              <a:t> :</a:t>
            </a:r>
          </a:p>
          <a:p>
            <a:pPr lvl="2" algn="just"/>
            <a:r>
              <a:rPr lang="en-US" sz="2000" dirty="0"/>
              <a:t>"</a:t>
            </a:r>
            <a:r>
              <a:rPr lang="en-US" sz="2000" i="1" dirty="0"/>
              <a:t>It seems to me that every document relates to matters in question in the action, which not only would be evidence upon any issue, but which also, it is reasonable to suppose, contains information which </a:t>
            </a:r>
            <a:r>
              <a:rPr lang="en-US" sz="2000" b="1" i="1" dirty="0"/>
              <a:t>may</a:t>
            </a:r>
            <a:r>
              <a:rPr lang="en-US" sz="2000" i="1" dirty="0"/>
              <a:t> – not which </a:t>
            </a:r>
            <a:r>
              <a:rPr lang="en-US" sz="2000" b="1" i="1" dirty="0"/>
              <a:t>must</a:t>
            </a:r>
            <a:r>
              <a:rPr lang="en-US" sz="2000" i="1" dirty="0"/>
              <a:t> – either directly or indirectly enable the party requiring the affidavit either to advance his own case or to damage the case of his adversary. I have put in the words "either directly or indirectly", because, as it seems to me, a document can properly be said to contain information which may enable the party requiring the affidavit either to advance his own case or to damage the case of his adversary, it if is a document which may fairly lead him to a train of inquiry...</a:t>
            </a:r>
            <a:r>
              <a:rPr lang="en-US" sz="2000" dirty="0"/>
              <a:t>" (per Brett LJ at pp 62-63)</a:t>
            </a:r>
          </a:p>
          <a:p>
            <a:endParaRPr lang="en-US" dirty="0"/>
          </a:p>
        </p:txBody>
      </p:sp>
    </p:spTree>
    <p:extLst>
      <p:ext uri="{BB962C8B-B14F-4D97-AF65-F5344CB8AC3E}">
        <p14:creationId xmlns:p14="http://schemas.microsoft.com/office/powerpoint/2010/main" val="3689840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D7B95A-9BCB-C9E8-526C-C562E02A6A18}"/>
              </a:ext>
            </a:extLst>
          </p:cNvPr>
          <p:cNvSpPr>
            <a:spLocks noGrp="1"/>
          </p:cNvSpPr>
          <p:nvPr>
            <p:ph type="title"/>
          </p:nvPr>
        </p:nvSpPr>
        <p:spPr>
          <a:xfrm>
            <a:off x="761802" y="858982"/>
            <a:ext cx="3451060" cy="5152933"/>
          </a:xfrm>
        </p:spPr>
        <p:txBody>
          <a:bodyPr>
            <a:normAutofit/>
          </a:bodyPr>
          <a:lstStyle/>
          <a:p>
            <a:r>
              <a:rPr lang="en-US"/>
              <a:t>Disclosure post-CPR</a:t>
            </a:r>
            <a:endParaRPr lang="en-US" dirty="0"/>
          </a:p>
        </p:txBody>
      </p:sp>
      <p:sp useBgFill="1">
        <p:nvSpPr>
          <p:cNvPr id="7"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 name="Content Placeholder 2">
            <a:extLst>
              <a:ext uri="{FF2B5EF4-FFF2-40B4-BE49-F238E27FC236}">
                <a16:creationId xmlns:a16="http://schemas.microsoft.com/office/drawing/2014/main" id="{1B2B8F21-D172-111D-F51A-C0483F17EC9A}"/>
              </a:ext>
            </a:extLst>
          </p:cNvPr>
          <p:cNvGraphicFramePr>
            <a:graphicFrameLocks noGrp="1"/>
          </p:cNvGraphicFramePr>
          <p:nvPr>
            <p:ph idx="1"/>
            <p:extLst>
              <p:ext uri="{D42A27DB-BD31-4B8C-83A1-F6EECF244321}">
                <p14:modId xmlns:p14="http://schemas.microsoft.com/office/powerpoint/2010/main" val="1039751173"/>
              </p:ext>
            </p:extLst>
          </p:nvPr>
        </p:nvGraphicFramePr>
        <p:xfrm>
          <a:off x="5102286" y="447661"/>
          <a:ext cx="6784913" cy="6230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8174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B65C0385-5E30-4D2E-AF9F-4639659D3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FB66B5-0DCE-404D-B0A0-E1E48E7BB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278235"/>
            <a:ext cx="5346796" cy="4579763"/>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Piles of paper">
            <a:extLst>
              <a:ext uri="{FF2B5EF4-FFF2-40B4-BE49-F238E27FC236}">
                <a16:creationId xmlns:a16="http://schemas.microsoft.com/office/drawing/2014/main" id="{F531219D-7D2F-FD18-45F4-FC0132014D24}"/>
              </a:ext>
            </a:extLst>
          </p:cNvPr>
          <p:cNvPicPr>
            <a:picLocks noChangeAspect="1"/>
          </p:cNvPicPr>
          <p:nvPr/>
        </p:nvPicPr>
        <p:blipFill rotWithShape="1">
          <a:blip r:embed="rId2"/>
          <a:srcRect l="20511" r="1448"/>
          <a:stretch/>
        </p:blipFill>
        <p:spPr>
          <a:xfrm>
            <a:off x="20" y="2284809"/>
            <a:ext cx="5346777" cy="4573191"/>
          </a:xfrm>
          <a:prstGeom prst="rect">
            <a:avLst/>
          </a:prstGeom>
        </p:spPr>
      </p:pic>
      <p:sp useBgFill="1">
        <p:nvSpPr>
          <p:cNvPr id="13" name="Rectangle 12">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4809"/>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E2EDC4-A98E-E5F9-28BC-0A113E4A98FE}"/>
              </a:ext>
            </a:extLst>
          </p:cNvPr>
          <p:cNvSpPr>
            <a:spLocks noGrp="1"/>
          </p:cNvSpPr>
          <p:nvPr>
            <p:ph type="title"/>
          </p:nvPr>
        </p:nvSpPr>
        <p:spPr>
          <a:xfrm>
            <a:off x="761801" y="858983"/>
            <a:ext cx="9906799" cy="1161594"/>
          </a:xfrm>
        </p:spPr>
        <p:txBody>
          <a:bodyPr>
            <a:normAutofit/>
          </a:bodyPr>
          <a:lstStyle/>
          <a:p>
            <a:r>
              <a:rPr lang="en-US" dirty="0"/>
              <a:t>Modern Disclosure</a:t>
            </a:r>
          </a:p>
        </p:txBody>
      </p:sp>
      <p:sp>
        <p:nvSpPr>
          <p:cNvPr id="3" name="Content Placeholder 2">
            <a:extLst>
              <a:ext uri="{FF2B5EF4-FFF2-40B4-BE49-F238E27FC236}">
                <a16:creationId xmlns:a16="http://schemas.microsoft.com/office/drawing/2014/main" id="{E26C2F4F-AD55-58B7-7750-F1D797E7968A}"/>
              </a:ext>
            </a:extLst>
          </p:cNvPr>
          <p:cNvSpPr>
            <a:spLocks noGrp="1"/>
          </p:cNvSpPr>
          <p:nvPr>
            <p:ph idx="1"/>
          </p:nvPr>
        </p:nvSpPr>
        <p:spPr>
          <a:xfrm>
            <a:off x="5486403" y="1756881"/>
            <a:ext cx="6554909" cy="4972691"/>
          </a:xfrm>
        </p:spPr>
        <p:txBody>
          <a:bodyPr vert="horz" lIns="91440" tIns="45720" rIns="91440" bIns="45720" rtlCol="0" anchor="ctr">
            <a:normAutofit/>
          </a:bodyPr>
          <a:lstStyle/>
          <a:p>
            <a:pPr marL="342900" indent="-342900">
              <a:lnSpc>
                <a:spcPct val="100000"/>
              </a:lnSpc>
              <a:buChar char="•"/>
            </a:pPr>
            <a:r>
              <a:rPr lang="en-US" sz="1800" dirty="0"/>
              <a:t>The driving principle is 'necessity' - disclosure should be restricted to what is necessary in any given case.</a:t>
            </a:r>
          </a:p>
          <a:p>
            <a:pPr marL="342900" indent="-342900">
              <a:lnSpc>
                <a:spcPct val="100000"/>
              </a:lnSpc>
              <a:buChar char="•"/>
            </a:pPr>
            <a:r>
              <a:rPr lang="en-US" sz="1800" dirty="0"/>
              <a:t>The starting point for the vast majority of cases is standard disclosure (</a:t>
            </a:r>
            <a:r>
              <a:rPr lang="en-US" sz="1800" b="1" dirty="0"/>
              <a:t>CPR r31.6</a:t>
            </a:r>
            <a:r>
              <a:rPr lang="en-US" sz="1800" dirty="0"/>
              <a:t>) which requires a party to disclose </a:t>
            </a:r>
            <a:r>
              <a:rPr lang="en-US" sz="1800" b="1" dirty="0"/>
              <a:t>only</a:t>
            </a:r>
            <a:r>
              <a:rPr lang="en-US" sz="1800" dirty="0"/>
              <a:t> - </a:t>
            </a:r>
          </a:p>
          <a:p>
            <a:pPr lvl="1">
              <a:lnSpc>
                <a:spcPct val="100000"/>
              </a:lnSpc>
            </a:pPr>
            <a:r>
              <a:rPr lang="en-US" sz="1800" dirty="0"/>
              <a:t>(a) documents on which (s)he relies; and</a:t>
            </a:r>
          </a:p>
          <a:p>
            <a:pPr lvl="1">
              <a:lnSpc>
                <a:spcPct val="100000"/>
              </a:lnSpc>
            </a:pPr>
            <a:r>
              <a:rPr lang="en-US" sz="1800" dirty="0"/>
              <a:t>(b) documents which - </a:t>
            </a:r>
          </a:p>
          <a:p>
            <a:pPr lvl="2">
              <a:lnSpc>
                <a:spcPct val="100000"/>
              </a:lnSpc>
            </a:pPr>
            <a:r>
              <a:rPr lang="en-US" dirty="0"/>
              <a:t>(</a:t>
            </a:r>
            <a:r>
              <a:rPr lang="en-US" dirty="0" err="1"/>
              <a:t>i</a:t>
            </a:r>
            <a:r>
              <a:rPr lang="en-US" dirty="0"/>
              <a:t>) adversely affect his own case;</a:t>
            </a:r>
          </a:p>
          <a:p>
            <a:pPr lvl="2">
              <a:lnSpc>
                <a:spcPct val="100000"/>
              </a:lnSpc>
            </a:pPr>
            <a:r>
              <a:rPr lang="en-US" dirty="0"/>
              <a:t>(ii) adversely affect another party's case; or</a:t>
            </a:r>
          </a:p>
          <a:p>
            <a:pPr lvl="2">
              <a:lnSpc>
                <a:spcPct val="100000"/>
              </a:lnSpc>
            </a:pPr>
            <a:r>
              <a:rPr lang="en-US" dirty="0"/>
              <a:t>(iii) support another party's case; and</a:t>
            </a:r>
          </a:p>
          <a:p>
            <a:pPr lvl="1">
              <a:lnSpc>
                <a:spcPct val="100000"/>
              </a:lnSpc>
            </a:pPr>
            <a:r>
              <a:rPr lang="en-US" sz="1800" dirty="0"/>
              <a:t>(c) documents which (s)he is required to disclose by a relevant practice direction.</a:t>
            </a:r>
          </a:p>
          <a:p>
            <a:pPr marL="571500" lvl="1" indent="-342900">
              <a:lnSpc>
                <a:spcPct val="100000"/>
              </a:lnSpc>
              <a:buChar char="•"/>
            </a:pPr>
            <a:r>
              <a:rPr lang="en-US" sz="1800" dirty="0"/>
              <a:t>NO "train of inquiry" documents! NO documents that are merely part of the background.</a:t>
            </a:r>
          </a:p>
          <a:p>
            <a:pPr>
              <a:lnSpc>
                <a:spcPct val="100000"/>
              </a:lnSpc>
            </a:pPr>
            <a:endParaRPr lang="en-US" sz="1100" dirty="0"/>
          </a:p>
        </p:txBody>
      </p:sp>
      <p:cxnSp>
        <p:nvCxnSpPr>
          <p:cNvPr id="15" name="Straight Connector 14">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4846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2261C-945A-81D6-E611-0731FA9B9825}"/>
              </a:ext>
            </a:extLst>
          </p:cNvPr>
          <p:cNvSpPr>
            <a:spLocks noGrp="1"/>
          </p:cNvSpPr>
          <p:nvPr>
            <p:ph type="title"/>
          </p:nvPr>
        </p:nvSpPr>
        <p:spPr/>
        <p:txBody>
          <a:bodyPr/>
          <a:lstStyle/>
          <a:p>
            <a:r>
              <a:rPr lang="en-US" dirty="0"/>
              <a:t>The incidence of privilege</a:t>
            </a:r>
          </a:p>
        </p:txBody>
      </p:sp>
      <p:graphicFrame>
        <p:nvGraphicFramePr>
          <p:cNvPr id="5" name="Content Placeholder 2">
            <a:extLst>
              <a:ext uri="{FF2B5EF4-FFF2-40B4-BE49-F238E27FC236}">
                <a16:creationId xmlns:a16="http://schemas.microsoft.com/office/drawing/2014/main" id="{5BBFD3C5-20FF-C7E5-6538-8AEF548871ED}"/>
              </a:ext>
            </a:extLst>
          </p:cNvPr>
          <p:cNvGraphicFramePr>
            <a:graphicFrameLocks noGrp="1"/>
          </p:cNvGraphicFramePr>
          <p:nvPr>
            <p:ph idx="1"/>
          </p:nvPr>
        </p:nvGraphicFramePr>
        <p:xfrm>
          <a:off x="761799" y="2750126"/>
          <a:ext cx="10381205" cy="3261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351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C2933-905D-822D-1D00-1FAA54C90B41}"/>
              </a:ext>
            </a:extLst>
          </p:cNvPr>
          <p:cNvSpPr>
            <a:spLocks noGrp="1"/>
          </p:cNvSpPr>
          <p:nvPr>
            <p:ph type="title"/>
          </p:nvPr>
        </p:nvSpPr>
        <p:spPr>
          <a:xfrm>
            <a:off x="761801" y="858983"/>
            <a:ext cx="10380573" cy="1257494"/>
          </a:xfrm>
        </p:spPr>
        <p:txBody>
          <a:bodyPr>
            <a:normAutofit fontScale="90000"/>
          </a:bodyPr>
          <a:lstStyle/>
          <a:p>
            <a:r>
              <a:rPr lang="en-US" dirty="0"/>
              <a:t>Privilege unaffected by the overriding objective</a:t>
            </a:r>
          </a:p>
        </p:txBody>
      </p:sp>
      <p:sp>
        <p:nvSpPr>
          <p:cNvPr id="3" name="Content Placeholder 2">
            <a:extLst>
              <a:ext uri="{FF2B5EF4-FFF2-40B4-BE49-F238E27FC236}">
                <a16:creationId xmlns:a16="http://schemas.microsoft.com/office/drawing/2014/main" id="{4E848E32-B414-0409-2DEF-A06B4A229B55}"/>
              </a:ext>
            </a:extLst>
          </p:cNvPr>
          <p:cNvSpPr>
            <a:spLocks noGrp="1"/>
          </p:cNvSpPr>
          <p:nvPr>
            <p:ph idx="1"/>
          </p:nvPr>
        </p:nvSpPr>
        <p:spPr>
          <a:xfrm>
            <a:off x="321924" y="2558265"/>
            <a:ext cx="11548152" cy="4052933"/>
          </a:xfrm>
        </p:spPr>
        <p:txBody>
          <a:bodyPr vert="horz" lIns="91440" tIns="45720" rIns="91440" bIns="45720" rtlCol="0" anchor="t">
            <a:normAutofit fontScale="92500"/>
          </a:bodyPr>
          <a:lstStyle/>
          <a:p>
            <a:pPr marL="342900" indent="-342900">
              <a:buChar char="•"/>
            </a:pPr>
            <a:r>
              <a:rPr lang="en-US" dirty="0"/>
              <a:t>The invocations of the overriding objective concerning "dealing with cases justly" and at "proportionate cost" have no direct bearing on the application of privilege to documents in civil litigation.</a:t>
            </a:r>
          </a:p>
          <a:p>
            <a:pPr lvl="2"/>
            <a:r>
              <a:rPr lang="en-US" dirty="0"/>
              <a:t>Privilege - </a:t>
            </a:r>
          </a:p>
          <a:p>
            <a:pPr marL="742950" lvl="2" indent="-285750">
              <a:buChar char="•"/>
            </a:pPr>
            <a:r>
              <a:rPr lang="en-US" dirty="0"/>
              <a:t>is a fundamental common law constitutional right, on which the proper administration of justice rests – </a:t>
            </a:r>
            <a:r>
              <a:rPr lang="en-US" b="1" dirty="0"/>
              <a:t>R v. Derby Magistrates' Court Ex p. B [1996] AC 487</a:t>
            </a:r>
          </a:p>
          <a:p>
            <a:pPr marL="742950" lvl="2" indent="-285750">
              <a:buChar char="•"/>
            </a:pPr>
            <a:r>
              <a:rPr lang="en-US" dirty="0"/>
              <a:t>is not like public interest immunity, which can be subjected to a balancing exercise in which competing public interests are weighed – </a:t>
            </a:r>
            <a:r>
              <a:rPr lang="en-US" b="1" dirty="0"/>
              <a:t>Ex p. B</a:t>
            </a:r>
            <a:r>
              <a:rPr lang="en-US" dirty="0"/>
              <a:t> (ibid); nor can it be derogated from by rules of the CPR – </a:t>
            </a:r>
            <a:r>
              <a:rPr lang="en-US" b="1" dirty="0"/>
              <a:t>General Mediterranean Holdings v Patel [2000] 1 W.L.R. 272; JSC BTA Bank v </a:t>
            </a:r>
            <a:r>
              <a:rPr lang="en-US" b="1" dirty="0" err="1"/>
              <a:t>Shalabayev</a:t>
            </a:r>
            <a:r>
              <a:rPr lang="en-US" b="1" dirty="0"/>
              <a:t> [2011] EWHC 2915 (Ch)</a:t>
            </a:r>
          </a:p>
          <a:p>
            <a:pPr marL="742950" lvl="2" indent="-285750">
              <a:buChar char="•"/>
            </a:pPr>
            <a:r>
              <a:rPr lang="en-US" dirty="0"/>
              <a:t>is not abrogated by the general words of a statute, but may be abrogated by the express words of a statute or by necessary implication when interpreting a statute-  </a:t>
            </a:r>
            <a:r>
              <a:rPr lang="en-US" b="1" dirty="0"/>
              <a:t>R.(Morgan Grenfell &amp; Co. Ltd) v. Special Commissioners of Income Tax [2002] UKHL 21</a:t>
            </a:r>
            <a:r>
              <a:rPr lang="en-US" dirty="0"/>
              <a:t>; </a:t>
            </a:r>
            <a:r>
              <a:rPr lang="en-US" b="1" dirty="0"/>
              <a:t>[2003] 1 A.C. 563</a:t>
            </a:r>
          </a:p>
        </p:txBody>
      </p:sp>
    </p:spTree>
    <p:extLst>
      <p:ext uri="{BB962C8B-B14F-4D97-AF65-F5344CB8AC3E}">
        <p14:creationId xmlns:p14="http://schemas.microsoft.com/office/powerpoint/2010/main" val="261380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Slide Background">
            <a:extLst>
              <a:ext uri="{FF2B5EF4-FFF2-40B4-BE49-F238E27FC236}">
                <a16:creationId xmlns:a16="http://schemas.microsoft.com/office/drawing/2014/main" id="{924D84CD-5280-4B52-B96E-8EDAA2B20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641378"/>
          </a:xfrm>
          <a:prstGeom prst="rect">
            <a:avLst/>
          </a:prstGeom>
          <a:ln>
            <a:noFill/>
          </a:ln>
          <a:effectLst>
            <a:outerShdw blurRad="114300" dist="63500" dir="5460000" sx="95000" sy="95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173A7C0-D457-F52F-DAE3-C2B6781F9D2B}"/>
              </a:ext>
            </a:extLst>
          </p:cNvPr>
          <p:cNvSpPr>
            <a:spLocks noGrp="1"/>
          </p:cNvSpPr>
          <p:nvPr>
            <p:ph type="title"/>
          </p:nvPr>
        </p:nvSpPr>
        <p:spPr>
          <a:xfrm>
            <a:off x="761801" y="296712"/>
            <a:ext cx="9906199" cy="1157242"/>
          </a:xfrm>
        </p:spPr>
        <p:txBody>
          <a:bodyPr>
            <a:normAutofit/>
          </a:bodyPr>
          <a:lstStyle/>
          <a:p>
            <a:pPr algn="ctr"/>
            <a:r>
              <a:rPr lang="en-US" dirty="0"/>
              <a:t>Thus...</a:t>
            </a:r>
            <a:endParaRPr lang="en-US"/>
          </a:p>
        </p:txBody>
      </p:sp>
      <p:cxnSp>
        <p:nvCxnSpPr>
          <p:cNvPr id="17" name="Straight Connector 12">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Content Placeholder 2">
            <a:extLst>
              <a:ext uri="{FF2B5EF4-FFF2-40B4-BE49-F238E27FC236}">
                <a16:creationId xmlns:a16="http://schemas.microsoft.com/office/drawing/2014/main" id="{F192E1B8-4193-FADA-A6E4-22847F0FD439}"/>
              </a:ext>
            </a:extLst>
          </p:cNvPr>
          <p:cNvGraphicFramePr>
            <a:graphicFrameLocks noGrp="1"/>
          </p:cNvGraphicFramePr>
          <p:nvPr>
            <p:ph idx="1"/>
            <p:extLst>
              <p:ext uri="{D42A27DB-BD31-4B8C-83A1-F6EECF244321}">
                <p14:modId xmlns:p14="http://schemas.microsoft.com/office/powerpoint/2010/main" val="2594506124"/>
              </p:ext>
            </p:extLst>
          </p:nvPr>
        </p:nvGraphicFramePr>
        <p:xfrm>
          <a:off x="762000" y="1929788"/>
          <a:ext cx="9906000" cy="408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2720987"/>
      </p:ext>
    </p:extLst>
  </p:cSld>
  <p:clrMapOvr>
    <a:masterClrMapping/>
  </p:clrMapOvr>
</p:sld>
</file>

<file path=ppt/theme/theme1.xml><?xml version="1.0" encoding="utf-8"?>
<a:theme xmlns:a="http://schemas.openxmlformats.org/drawingml/2006/main" name="BevelVTI">
  <a:themeElements>
    <a:clrScheme name="Custom 148">
      <a:dk1>
        <a:srgbClr val="262626"/>
      </a:dk1>
      <a:lt1>
        <a:sysClr val="window" lastClr="FFFFFF"/>
      </a:lt1>
      <a:dk2>
        <a:srgbClr val="2F333D"/>
      </a:dk2>
      <a:lt2>
        <a:srgbClr val="ECF0F0"/>
      </a:lt2>
      <a:accent1>
        <a:srgbClr val="00BAC8"/>
      </a:accent1>
      <a:accent2>
        <a:srgbClr val="794DFF"/>
      </a:accent2>
      <a:accent3>
        <a:srgbClr val="00D17D"/>
      </a:accent3>
      <a:accent4>
        <a:srgbClr val="E69500"/>
      </a:accent4>
      <a:accent5>
        <a:srgbClr val="FE5D21"/>
      </a:accent5>
      <a:accent6>
        <a:srgbClr val="404040"/>
      </a:accent6>
      <a:hlink>
        <a:srgbClr val="3E8FF1"/>
      </a:hlink>
      <a:folHlink>
        <a:srgbClr val="939393"/>
      </a:folHlink>
    </a:clrScheme>
    <a:fontScheme name="Custom 53">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1451</TotalTime>
  <Words>1391</Words>
  <Application>Microsoft Office PowerPoint</Application>
  <PresentationFormat>Widescreen</PresentationFormat>
  <Paragraphs>69</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Bierstadt</vt:lpstr>
      <vt:lpstr>Calibri</vt:lpstr>
      <vt:lpstr>BevelVTI</vt:lpstr>
      <vt:lpstr>MLR session</vt:lpstr>
      <vt:lpstr>Session Overview</vt:lpstr>
      <vt:lpstr>Privilege in the context of civil litigation</vt:lpstr>
      <vt:lpstr>Disclosure pre-CPR</vt:lpstr>
      <vt:lpstr>Disclosure post-CPR</vt:lpstr>
      <vt:lpstr>Modern Disclosure</vt:lpstr>
      <vt:lpstr>The incidence of privilege</vt:lpstr>
      <vt:lpstr>Privilege unaffected by the overriding objective</vt:lpstr>
      <vt:lpstr>Thus...</vt:lpstr>
      <vt:lpstr>Managing privileged documents</vt:lpstr>
      <vt:lpstr>Managing privileged documents</vt:lpstr>
      <vt:lpstr>Issues with ascertaining privilege</vt:lpstr>
      <vt:lpstr>Disclosure process v documents at trial</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MLR session</dc:title>
  <dc:creator>Ann Ferguson</dc:creator>
  <cp:lastModifiedBy>Ann Ferguson</cp:lastModifiedBy>
  <cp:revision>482</cp:revision>
  <dcterms:created xsi:type="dcterms:W3CDTF">2022-07-04T09:51:53Z</dcterms:created>
  <dcterms:modified xsi:type="dcterms:W3CDTF">2022-07-18T10:03:24Z</dcterms:modified>
</cp:coreProperties>
</file>