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30" r:id="rId2"/>
    <p:sldId id="338" r:id="rId3"/>
    <p:sldId id="340" r:id="rId4"/>
    <p:sldId id="307" r:id="rId5"/>
    <p:sldId id="333" r:id="rId6"/>
    <p:sldId id="332" r:id="rId7"/>
    <p:sldId id="335" r:id="rId8"/>
    <p:sldId id="337" r:id="rId9"/>
    <p:sldId id="341" r:id="rId10"/>
    <p:sldId id="339" r:id="rId11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23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1" autoAdjust="0"/>
    <p:restoredTop sz="96357" autoAdjust="0"/>
  </p:normalViewPr>
  <p:slideViewPr>
    <p:cSldViewPr snapToGrid="0">
      <p:cViewPr varScale="1">
        <p:scale>
          <a:sx n="110" d="100"/>
          <a:sy n="110" d="100"/>
        </p:scale>
        <p:origin x="576" y="96"/>
      </p:cViewPr>
      <p:guideLst/>
    </p:cSldViewPr>
  </p:slideViewPr>
  <p:outlineViewPr>
    <p:cViewPr>
      <p:scale>
        <a:sx n="33" d="100"/>
        <a:sy n="33" d="100"/>
      </p:scale>
      <p:origin x="0" y="-12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401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BC8DD8-5055-4CA1-AE2A-32CA4ECFCCC2}" type="doc">
      <dgm:prSet loTypeId="urn:microsoft.com/office/officeart/2005/8/layout/radial4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A70440CD-452C-4D05-B5E4-CCC90992F723}">
      <dgm:prSet phldrT="[Text]" custT="1"/>
      <dgm:spPr>
        <a:solidFill>
          <a:srgbClr val="FF0000"/>
        </a:solidFill>
      </dgm:spPr>
      <dgm:t>
        <a:bodyPr/>
        <a:lstStyle/>
        <a:p>
          <a:r>
            <a:rPr lang="en-GB" sz="3600" b="1" baseline="0" dirty="0">
              <a:latin typeface="Georgia" panose="02040502050405020303" pitchFamily="18" charset="0"/>
            </a:rPr>
            <a:t>Activities</a:t>
          </a:r>
          <a:r>
            <a:rPr lang="en-GB" sz="3200" b="1" baseline="0" dirty="0">
              <a:latin typeface="Georgia" panose="02040502050405020303" pitchFamily="18" charset="0"/>
            </a:rPr>
            <a:t>  </a:t>
          </a:r>
          <a:endParaRPr lang="en-GB" sz="3200" b="1" dirty="0">
            <a:latin typeface="Georgia" panose="02040502050405020303" pitchFamily="18" charset="0"/>
          </a:endParaRPr>
        </a:p>
      </dgm:t>
    </dgm:pt>
    <dgm:pt modelId="{D75D0426-02B4-40C1-B9C6-7408CFB995E1}" type="parTrans" cxnId="{1189323B-9FAA-4AC4-962D-3F86919C51D3}">
      <dgm:prSet/>
      <dgm:spPr/>
      <dgm:t>
        <a:bodyPr/>
        <a:lstStyle/>
        <a:p>
          <a:endParaRPr lang="en-GB"/>
        </a:p>
      </dgm:t>
    </dgm:pt>
    <dgm:pt modelId="{183454A8-7628-4780-ACA5-C5D58C9A6136}" type="sibTrans" cxnId="{1189323B-9FAA-4AC4-962D-3F86919C51D3}">
      <dgm:prSet/>
      <dgm:spPr/>
      <dgm:t>
        <a:bodyPr/>
        <a:lstStyle/>
        <a:p>
          <a:endParaRPr lang="en-GB"/>
        </a:p>
      </dgm:t>
    </dgm:pt>
    <dgm:pt modelId="{7436C78B-49F1-4D1E-AE11-7DACCA883FD0}">
      <dgm:prSet phldrT="[Text]" custT="1"/>
      <dgm:spPr>
        <a:solidFill>
          <a:srgbClr val="92D050"/>
        </a:solidFill>
      </dgm:spPr>
      <dgm:t>
        <a:bodyPr/>
        <a:lstStyle/>
        <a:p>
          <a:r>
            <a:rPr lang="en-GB" sz="3600" b="1" dirty="0">
              <a:latin typeface="Kings Caslon Display" panose="02000503000000020003" pitchFamily="2" charset="0"/>
            </a:rPr>
            <a:t>Streetlaw </a:t>
          </a:r>
        </a:p>
      </dgm:t>
    </dgm:pt>
    <dgm:pt modelId="{6C6F9CBF-6C38-4D16-A675-B2D3A75C3EBB}" type="parTrans" cxnId="{F5BEA0E8-D296-4F65-BA2E-E7D3FB1D7A6D}">
      <dgm:prSet/>
      <dgm:spPr/>
      <dgm:t>
        <a:bodyPr/>
        <a:lstStyle/>
        <a:p>
          <a:endParaRPr lang="en-GB"/>
        </a:p>
      </dgm:t>
    </dgm:pt>
    <dgm:pt modelId="{F48309DE-EF9B-49D0-9F3B-3DAA7C7510F3}" type="sibTrans" cxnId="{F5BEA0E8-D296-4F65-BA2E-E7D3FB1D7A6D}">
      <dgm:prSet/>
      <dgm:spPr/>
      <dgm:t>
        <a:bodyPr/>
        <a:lstStyle/>
        <a:p>
          <a:endParaRPr lang="en-GB"/>
        </a:p>
      </dgm:t>
    </dgm:pt>
    <dgm:pt modelId="{30435B95-BAD5-4E25-A85E-E032D868EB66}">
      <dgm:prSet phldrT="[Text]" custT="1"/>
      <dgm:spPr/>
      <dgm:t>
        <a:bodyPr/>
        <a:lstStyle/>
        <a:p>
          <a:r>
            <a:rPr lang="en-GB" sz="3600" b="1" dirty="0">
              <a:latin typeface="Kings Caslon Display" panose="02000503000000020003" pitchFamily="2" charset="0"/>
            </a:rPr>
            <a:t>Mock trials  </a:t>
          </a:r>
        </a:p>
      </dgm:t>
    </dgm:pt>
    <dgm:pt modelId="{B23F3930-7CB6-4B8E-8C77-1B1BD4452A30}" type="parTrans" cxnId="{289A5FD4-985B-4E38-AF0C-D1FF3BD29ADF}">
      <dgm:prSet/>
      <dgm:spPr/>
      <dgm:t>
        <a:bodyPr/>
        <a:lstStyle/>
        <a:p>
          <a:endParaRPr lang="en-GB"/>
        </a:p>
      </dgm:t>
    </dgm:pt>
    <dgm:pt modelId="{5A66CE0B-3D5F-4A78-8210-9B9645719DA9}" type="sibTrans" cxnId="{289A5FD4-985B-4E38-AF0C-D1FF3BD29ADF}">
      <dgm:prSet/>
      <dgm:spPr/>
      <dgm:t>
        <a:bodyPr/>
        <a:lstStyle/>
        <a:p>
          <a:endParaRPr lang="en-GB"/>
        </a:p>
      </dgm:t>
    </dgm:pt>
    <dgm:pt modelId="{4ABCF7F7-2C2E-4BF0-A8B8-E3375670D0C4}">
      <dgm:prSet custT="1"/>
      <dgm:spPr/>
      <dgm:t>
        <a:bodyPr/>
        <a:lstStyle/>
        <a:p>
          <a:endParaRPr lang="en-GB" sz="3600" b="1" dirty="0">
            <a:latin typeface="Kings Caslon Display" panose="02000503000000020003" pitchFamily="2" charset="0"/>
          </a:endParaRPr>
        </a:p>
        <a:p>
          <a:r>
            <a:rPr lang="en-GB" sz="2800" b="1" dirty="0">
              <a:latin typeface="Kings Caslon Display" panose="02000503000000020003" pitchFamily="2" charset="0"/>
            </a:rPr>
            <a:t>Speaker </a:t>
          </a:r>
          <a:r>
            <a:rPr lang="en-GB" sz="2800" b="1" baseline="0" dirty="0">
              <a:latin typeface="Kings Caslon Display" panose="02000503000000020003" pitchFamily="2" charset="0"/>
            </a:rPr>
            <a:t>series/Institutional workshops</a:t>
          </a:r>
        </a:p>
        <a:p>
          <a:endParaRPr lang="en-GB" sz="3600" b="1" dirty="0">
            <a:latin typeface="Kings Caslon Display" panose="02000503000000020003" pitchFamily="2" charset="0"/>
          </a:endParaRPr>
        </a:p>
      </dgm:t>
    </dgm:pt>
    <dgm:pt modelId="{3B59E396-465B-4B92-AD60-C7A57D4C84AA}" type="parTrans" cxnId="{7DE8824F-C4FE-446E-A4C8-189F63BA17BF}">
      <dgm:prSet/>
      <dgm:spPr/>
      <dgm:t>
        <a:bodyPr/>
        <a:lstStyle/>
        <a:p>
          <a:endParaRPr lang="en-GB"/>
        </a:p>
      </dgm:t>
    </dgm:pt>
    <dgm:pt modelId="{FE8F9D47-59D7-4C65-B975-850D893B4048}" type="sibTrans" cxnId="{7DE8824F-C4FE-446E-A4C8-189F63BA17BF}">
      <dgm:prSet/>
      <dgm:spPr/>
      <dgm:t>
        <a:bodyPr/>
        <a:lstStyle/>
        <a:p>
          <a:endParaRPr lang="en-GB"/>
        </a:p>
      </dgm:t>
    </dgm:pt>
    <dgm:pt modelId="{EB495653-8D75-4B17-9ADB-E2751D33852D}">
      <dgm:prSet custT="1"/>
      <dgm:spPr/>
      <dgm:t>
        <a:bodyPr/>
        <a:lstStyle/>
        <a:p>
          <a:r>
            <a:rPr lang="en-GB" sz="3600" dirty="0">
              <a:latin typeface="Kings Caslon Display" panose="02000503000000020003" pitchFamily="2" charset="0"/>
            </a:rPr>
            <a:t>Student led debates/ moots </a:t>
          </a:r>
        </a:p>
      </dgm:t>
    </dgm:pt>
    <dgm:pt modelId="{28C27D2B-9473-460F-BD98-747DC8ABD7D2}" type="parTrans" cxnId="{A76EFF48-E8F4-4975-81FD-04CD18AA3FAA}">
      <dgm:prSet/>
      <dgm:spPr/>
      <dgm:t>
        <a:bodyPr/>
        <a:lstStyle/>
        <a:p>
          <a:endParaRPr lang="en-GB"/>
        </a:p>
      </dgm:t>
    </dgm:pt>
    <dgm:pt modelId="{9CBAD5CB-F0D0-443F-B1FA-76A7FEE90E99}" type="sibTrans" cxnId="{A76EFF48-E8F4-4975-81FD-04CD18AA3FAA}">
      <dgm:prSet/>
      <dgm:spPr/>
      <dgm:t>
        <a:bodyPr/>
        <a:lstStyle/>
        <a:p>
          <a:endParaRPr lang="en-GB"/>
        </a:p>
      </dgm:t>
    </dgm:pt>
    <dgm:pt modelId="{FDB554E2-07D5-45C9-ADA0-40CFB34D2D77}" type="pres">
      <dgm:prSet presAssocID="{4CBC8DD8-5055-4CA1-AE2A-32CA4ECFCCC2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39B7BA4-8BCC-4636-9F69-F0C82D43DA7F}" type="pres">
      <dgm:prSet presAssocID="{A70440CD-452C-4D05-B5E4-CCC90992F723}" presName="centerShape" presStyleLbl="node0" presStyleIdx="0" presStyleCnt="1" custScaleX="121660"/>
      <dgm:spPr/>
    </dgm:pt>
    <dgm:pt modelId="{3189288A-8687-4688-96FD-2F5DA56527A0}" type="pres">
      <dgm:prSet presAssocID="{6C6F9CBF-6C38-4D16-A675-B2D3A75C3EBB}" presName="parTrans" presStyleLbl="bgSibTrans2D1" presStyleIdx="0" presStyleCnt="4"/>
      <dgm:spPr/>
    </dgm:pt>
    <dgm:pt modelId="{B8E7852A-DF7C-4C1E-BD33-DF6A0B1C1F2D}" type="pres">
      <dgm:prSet presAssocID="{7436C78B-49F1-4D1E-AE11-7DACCA883FD0}" presName="node" presStyleLbl="node1" presStyleIdx="0" presStyleCnt="4" custRadScaleRad="99190">
        <dgm:presLayoutVars>
          <dgm:bulletEnabled val="1"/>
        </dgm:presLayoutVars>
      </dgm:prSet>
      <dgm:spPr/>
    </dgm:pt>
    <dgm:pt modelId="{FC2AE62C-1060-47B0-92A2-379DEF5393E5}" type="pres">
      <dgm:prSet presAssocID="{B23F3930-7CB6-4B8E-8C77-1B1BD4452A30}" presName="parTrans" presStyleLbl="bgSibTrans2D1" presStyleIdx="1" presStyleCnt="4"/>
      <dgm:spPr/>
    </dgm:pt>
    <dgm:pt modelId="{D695CCB3-B2A8-44F2-8E5B-35E11EA58CFA}" type="pres">
      <dgm:prSet presAssocID="{30435B95-BAD5-4E25-A85E-E032D868EB66}" presName="node" presStyleLbl="node1" presStyleIdx="1" presStyleCnt="4">
        <dgm:presLayoutVars>
          <dgm:bulletEnabled val="1"/>
        </dgm:presLayoutVars>
      </dgm:prSet>
      <dgm:spPr/>
    </dgm:pt>
    <dgm:pt modelId="{74CC1D2B-E2DD-441A-BAFA-27E8FFD47E9E}" type="pres">
      <dgm:prSet presAssocID="{3B59E396-465B-4B92-AD60-C7A57D4C84AA}" presName="parTrans" presStyleLbl="bgSibTrans2D1" presStyleIdx="2" presStyleCnt="4"/>
      <dgm:spPr/>
    </dgm:pt>
    <dgm:pt modelId="{521ABB1C-A90E-43B5-B2DF-AAF316DB7CF8}" type="pres">
      <dgm:prSet presAssocID="{4ABCF7F7-2C2E-4BF0-A8B8-E3375670D0C4}" presName="node" presStyleLbl="node1" presStyleIdx="2" presStyleCnt="4" custScaleX="104775" custRadScaleRad="99926" custRadScaleInc="-849">
        <dgm:presLayoutVars>
          <dgm:bulletEnabled val="1"/>
        </dgm:presLayoutVars>
      </dgm:prSet>
      <dgm:spPr/>
    </dgm:pt>
    <dgm:pt modelId="{7381E75F-D7C8-4BBF-86BE-BB63256FC53D}" type="pres">
      <dgm:prSet presAssocID="{28C27D2B-9473-460F-BD98-747DC8ABD7D2}" presName="parTrans" presStyleLbl="bgSibTrans2D1" presStyleIdx="3" presStyleCnt="4"/>
      <dgm:spPr/>
    </dgm:pt>
    <dgm:pt modelId="{EE39A0B8-7A9A-48A7-9D67-D3B708832CD9}" type="pres">
      <dgm:prSet presAssocID="{EB495653-8D75-4B17-9ADB-E2751D33852D}" presName="node" presStyleLbl="node1" presStyleIdx="3" presStyleCnt="4">
        <dgm:presLayoutVars>
          <dgm:bulletEnabled val="1"/>
        </dgm:presLayoutVars>
      </dgm:prSet>
      <dgm:spPr/>
    </dgm:pt>
  </dgm:ptLst>
  <dgm:cxnLst>
    <dgm:cxn modelId="{1722C517-E060-40F3-B203-6D9B268984F9}" type="presOf" srcId="{3B59E396-465B-4B92-AD60-C7A57D4C84AA}" destId="{74CC1D2B-E2DD-441A-BAFA-27E8FFD47E9E}" srcOrd="0" destOrd="0" presId="urn:microsoft.com/office/officeart/2005/8/layout/radial4"/>
    <dgm:cxn modelId="{55741827-5970-4FC1-83B8-51929442E0CA}" type="presOf" srcId="{7436C78B-49F1-4D1E-AE11-7DACCA883FD0}" destId="{B8E7852A-DF7C-4C1E-BD33-DF6A0B1C1F2D}" srcOrd="0" destOrd="0" presId="urn:microsoft.com/office/officeart/2005/8/layout/radial4"/>
    <dgm:cxn modelId="{19926B27-C78D-471C-A3A5-5E864A4BD435}" type="presOf" srcId="{EB495653-8D75-4B17-9ADB-E2751D33852D}" destId="{EE39A0B8-7A9A-48A7-9D67-D3B708832CD9}" srcOrd="0" destOrd="0" presId="urn:microsoft.com/office/officeart/2005/8/layout/radial4"/>
    <dgm:cxn modelId="{1189323B-9FAA-4AC4-962D-3F86919C51D3}" srcId="{4CBC8DD8-5055-4CA1-AE2A-32CA4ECFCCC2}" destId="{A70440CD-452C-4D05-B5E4-CCC90992F723}" srcOrd="0" destOrd="0" parTransId="{D75D0426-02B4-40C1-B9C6-7408CFB995E1}" sibTransId="{183454A8-7628-4780-ACA5-C5D58C9A6136}"/>
    <dgm:cxn modelId="{9A526D43-5774-492F-9FFC-075BFE2E9DF0}" type="presOf" srcId="{28C27D2B-9473-460F-BD98-747DC8ABD7D2}" destId="{7381E75F-D7C8-4BBF-86BE-BB63256FC53D}" srcOrd="0" destOrd="0" presId="urn:microsoft.com/office/officeart/2005/8/layout/radial4"/>
    <dgm:cxn modelId="{A76EFF48-E8F4-4975-81FD-04CD18AA3FAA}" srcId="{A70440CD-452C-4D05-B5E4-CCC90992F723}" destId="{EB495653-8D75-4B17-9ADB-E2751D33852D}" srcOrd="3" destOrd="0" parTransId="{28C27D2B-9473-460F-BD98-747DC8ABD7D2}" sibTransId="{9CBAD5CB-F0D0-443F-B1FA-76A7FEE90E99}"/>
    <dgm:cxn modelId="{7DE8824F-C4FE-446E-A4C8-189F63BA17BF}" srcId="{A70440CD-452C-4D05-B5E4-CCC90992F723}" destId="{4ABCF7F7-2C2E-4BF0-A8B8-E3375670D0C4}" srcOrd="2" destOrd="0" parTransId="{3B59E396-465B-4B92-AD60-C7A57D4C84AA}" sibTransId="{FE8F9D47-59D7-4C65-B975-850D893B4048}"/>
    <dgm:cxn modelId="{1BEF4A5A-9336-4C92-926E-5B5611856302}" type="presOf" srcId="{4CBC8DD8-5055-4CA1-AE2A-32CA4ECFCCC2}" destId="{FDB554E2-07D5-45C9-ADA0-40CFB34D2D77}" srcOrd="0" destOrd="0" presId="urn:microsoft.com/office/officeart/2005/8/layout/radial4"/>
    <dgm:cxn modelId="{FAB8497B-295C-4C6D-9365-3377FAEADFC0}" type="presOf" srcId="{30435B95-BAD5-4E25-A85E-E032D868EB66}" destId="{D695CCB3-B2A8-44F2-8E5B-35E11EA58CFA}" srcOrd="0" destOrd="0" presId="urn:microsoft.com/office/officeart/2005/8/layout/radial4"/>
    <dgm:cxn modelId="{BFD6138D-CF57-4174-9DBB-5A9AF6470831}" type="presOf" srcId="{4ABCF7F7-2C2E-4BF0-A8B8-E3375670D0C4}" destId="{521ABB1C-A90E-43B5-B2DF-AAF316DB7CF8}" srcOrd="0" destOrd="0" presId="urn:microsoft.com/office/officeart/2005/8/layout/radial4"/>
    <dgm:cxn modelId="{289A5FD4-985B-4E38-AF0C-D1FF3BD29ADF}" srcId="{A70440CD-452C-4D05-B5E4-CCC90992F723}" destId="{30435B95-BAD5-4E25-A85E-E032D868EB66}" srcOrd="1" destOrd="0" parTransId="{B23F3930-7CB6-4B8E-8C77-1B1BD4452A30}" sibTransId="{5A66CE0B-3D5F-4A78-8210-9B9645719DA9}"/>
    <dgm:cxn modelId="{A0D9FDDE-2EC7-446F-8F48-AE7827F9380F}" type="presOf" srcId="{B23F3930-7CB6-4B8E-8C77-1B1BD4452A30}" destId="{FC2AE62C-1060-47B0-92A2-379DEF5393E5}" srcOrd="0" destOrd="0" presId="urn:microsoft.com/office/officeart/2005/8/layout/radial4"/>
    <dgm:cxn modelId="{F5BEA0E8-D296-4F65-BA2E-E7D3FB1D7A6D}" srcId="{A70440CD-452C-4D05-B5E4-CCC90992F723}" destId="{7436C78B-49F1-4D1E-AE11-7DACCA883FD0}" srcOrd="0" destOrd="0" parTransId="{6C6F9CBF-6C38-4D16-A675-B2D3A75C3EBB}" sibTransId="{F48309DE-EF9B-49D0-9F3B-3DAA7C7510F3}"/>
    <dgm:cxn modelId="{099C2DE9-35E3-46F1-90C9-3E798C03B042}" type="presOf" srcId="{A70440CD-452C-4D05-B5E4-CCC90992F723}" destId="{439B7BA4-8BCC-4636-9F69-F0C82D43DA7F}" srcOrd="0" destOrd="0" presId="urn:microsoft.com/office/officeart/2005/8/layout/radial4"/>
    <dgm:cxn modelId="{8EEE40ED-609B-435D-9300-DCBA49658903}" type="presOf" srcId="{6C6F9CBF-6C38-4D16-A675-B2D3A75C3EBB}" destId="{3189288A-8687-4688-96FD-2F5DA56527A0}" srcOrd="0" destOrd="0" presId="urn:microsoft.com/office/officeart/2005/8/layout/radial4"/>
    <dgm:cxn modelId="{78F8F5A9-704F-45C2-B652-913686B25DF6}" type="presParOf" srcId="{FDB554E2-07D5-45C9-ADA0-40CFB34D2D77}" destId="{439B7BA4-8BCC-4636-9F69-F0C82D43DA7F}" srcOrd="0" destOrd="0" presId="urn:microsoft.com/office/officeart/2005/8/layout/radial4"/>
    <dgm:cxn modelId="{C6D1C257-9B2E-4140-B51F-0B567D7857F8}" type="presParOf" srcId="{FDB554E2-07D5-45C9-ADA0-40CFB34D2D77}" destId="{3189288A-8687-4688-96FD-2F5DA56527A0}" srcOrd="1" destOrd="0" presId="urn:microsoft.com/office/officeart/2005/8/layout/radial4"/>
    <dgm:cxn modelId="{28976C2A-0395-4958-A950-E11435E241BC}" type="presParOf" srcId="{FDB554E2-07D5-45C9-ADA0-40CFB34D2D77}" destId="{B8E7852A-DF7C-4C1E-BD33-DF6A0B1C1F2D}" srcOrd="2" destOrd="0" presId="urn:microsoft.com/office/officeart/2005/8/layout/radial4"/>
    <dgm:cxn modelId="{85791D50-F204-4388-A41D-D3757CAFFD56}" type="presParOf" srcId="{FDB554E2-07D5-45C9-ADA0-40CFB34D2D77}" destId="{FC2AE62C-1060-47B0-92A2-379DEF5393E5}" srcOrd="3" destOrd="0" presId="urn:microsoft.com/office/officeart/2005/8/layout/radial4"/>
    <dgm:cxn modelId="{5ADF9B7C-3194-44E9-8B5A-DF9D4CF513C1}" type="presParOf" srcId="{FDB554E2-07D5-45C9-ADA0-40CFB34D2D77}" destId="{D695CCB3-B2A8-44F2-8E5B-35E11EA58CFA}" srcOrd="4" destOrd="0" presId="urn:microsoft.com/office/officeart/2005/8/layout/radial4"/>
    <dgm:cxn modelId="{3CBD7F72-1DAD-4222-BC29-FD17117D47BA}" type="presParOf" srcId="{FDB554E2-07D5-45C9-ADA0-40CFB34D2D77}" destId="{74CC1D2B-E2DD-441A-BAFA-27E8FFD47E9E}" srcOrd="5" destOrd="0" presId="urn:microsoft.com/office/officeart/2005/8/layout/radial4"/>
    <dgm:cxn modelId="{2D07A321-CBC4-43D3-976A-3404D24D9569}" type="presParOf" srcId="{FDB554E2-07D5-45C9-ADA0-40CFB34D2D77}" destId="{521ABB1C-A90E-43B5-B2DF-AAF316DB7CF8}" srcOrd="6" destOrd="0" presId="urn:microsoft.com/office/officeart/2005/8/layout/radial4"/>
    <dgm:cxn modelId="{7766D8E1-8208-47EE-82EF-9829E18CF029}" type="presParOf" srcId="{FDB554E2-07D5-45C9-ADA0-40CFB34D2D77}" destId="{7381E75F-D7C8-4BBF-86BE-BB63256FC53D}" srcOrd="7" destOrd="0" presId="urn:microsoft.com/office/officeart/2005/8/layout/radial4"/>
    <dgm:cxn modelId="{81BBB0EE-3253-4C31-B193-4AB836D09418}" type="presParOf" srcId="{FDB554E2-07D5-45C9-ADA0-40CFB34D2D77}" destId="{EE39A0B8-7A9A-48A7-9D67-D3B708832CD9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118822-8782-4039-9729-060D2F7B46AB}" type="doc">
      <dgm:prSet loTypeId="urn:microsoft.com/office/officeart/2005/8/layout/venn1" loCatId="relationship" qsTypeId="urn:microsoft.com/office/officeart/2005/8/quickstyle/3d1" qsCatId="3D" csTypeId="urn:microsoft.com/office/officeart/2005/8/colors/colorful1" csCatId="colorful" phldr="1"/>
      <dgm:spPr/>
    </dgm:pt>
    <dgm:pt modelId="{D11163B9-2E48-4091-8009-8BA7959C0EB1}">
      <dgm:prSet/>
      <dgm:spPr/>
      <dgm:t>
        <a:bodyPr/>
        <a:lstStyle/>
        <a:p>
          <a:r>
            <a:rPr lang="en-GB" b="1" dirty="0">
              <a:latin typeface="Kings Caslon Display" panose="02000503000000020003" pitchFamily="2" charset="0"/>
            </a:rPr>
            <a:t>Engage with climate justice NGOs, academics  and lawyers to develop common set of materials:  King’s   </a:t>
          </a:r>
        </a:p>
      </dgm:t>
    </dgm:pt>
    <dgm:pt modelId="{6E63D467-9018-412F-9EF1-E3C889B64DFA}" type="parTrans" cxnId="{B3A6AD65-6362-4508-A62E-E9FF7EB38E2F}">
      <dgm:prSet/>
      <dgm:spPr/>
      <dgm:t>
        <a:bodyPr/>
        <a:lstStyle/>
        <a:p>
          <a:endParaRPr lang="en-GB"/>
        </a:p>
      </dgm:t>
    </dgm:pt>
    <dgm:pt modelId="{6466F8D4-7A3F-44FA-B057-95C7C18E5D56}" type="sibTrans" cxnId="{B3A6AD65-6362-4508-A62E-E9FF7EB38E2F}">
      <dgm:prSet/>
      <dgm:spPr/>
      <dgm:t>
        <a:bodyPr/>
        <a:lstStyle/>
        <a:p>
          <a:endParaRPr lang="en-GB"/>
        </a:p>
      </dgm:t>
    </dgm:pt>
    <dgm:pt modelId="{0E6D9E15-68C3-4BC4-94EE-2ED37AFD752F}">
      <dgm:prSet/>
      <dgm:spPr/>
      <dgm:t>
        <a:bodyPr/>
        <a:lstStyle/>
        <a:p>
          <a:r>
            <a:rPr lang="en-GB" b="1" dirty="0">
              <a:latin typeface="Kings Caslon Display" panose="02000503000000020003" pitchFamily="2" charset="0"/>
            </a:rPr>
            <a:t>Collaborative approach within local community:  York </a:t>
          </a:r>
        </a:p>
      </dgm:t>
    </dgm:pt>
    <dgm:pt modelId="{5836C017-04B4-44C4-B042-F510D044F42E}" type="parTrans" cxnId="{929D058A-94C5-4B5A-8DB8-6E374B3D8EC0}">
      <dgm:prSet/>
      <dgm:spPr/>
      <dgm:t>
        <a:bodyPr/>
        <a:lstStyle/>
        <a:p>
          <a:endParaRPr lang="en-GB"/>
        </a:p>
      </dgm:t>
    </dgm:pt>
    <dgm:pt modelId="{2E483506-F438-460B-9EDD-0EA2B4A8730E}" type="sibTrans" cxnId="{929D058A-94C5-4B5A-8DB8-6E374B3D8EC0}">
      <dgm:prSet/>
      <dgm:spPr/>
      <dgm:t>
        <a:bodyPr/>
        <a:lstStyle/>
        <a:p>
          <a:endParaRPr lang="en-GB"/>
        </a:p>
      </dgm:t>
    </dgm:pt>
    <dgm:pt modelId="{CE8DBA76-C290-4A00-988C-B8CD92B05729}" type="pres">
      <dgm:prSet presAssocID="{F6118822-8782-4039-9729-060D2F7B46AB}" presName="compositeShape" presStyleCnt="0">
        <dgm:presLayoutVars>
          <dgm:chMax val="7"/>
          <dgm:dir/>
          <dgm:resizeHandles val="exact"/>
        </dgm:presLayoutVars>
      </dgm:prSet>
      <dgm:spPr/>
    </dgm:pt>
    <dgm:pt modelId="{20656017-7EE7-43BA-A696-0B31DF926EC2}" type="pres">
      <dgm:prSet presAssocID="{0E6D9E15-68C3-4BC4-94EE-2ED37AFD752F}" presName="circ1" presStyleLbl="vennNode1" presStyleIdx="0" presStyleCnt="2"/>
      <dgm:spPr/>
    </dgm:pt>
    <dgm:pt modelId="{576D0D53-6CD4-4208-A272-35B31A04EFF8}" type="pres">
      <dgm:prSet presAssocID="{0E6D9E15-68C3-4BC4-94EE-2ED37AFD752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F53B25B-DCD4-4B19-9B24-DA073E24EB70}" type="pres">
      <dgm:prSet presAssocID="{D11163B9-2E48-4091-8009-8BA7959C0EB1}" presName="circ2" presStyleLbl="vennNode1" presStyleIdx="1" presStyleCnt="2"/>
      <dgm:spPr/>
    </dgm:pt>
    <dgm:pt modelId="{3C923A96-FEC8-4188-8E4F-47EB1E75B355}" type="pres">
      <dgm:prSet presAssocID="{D11163B9-2E48-4091-8009-8BA7959C0EB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19C33D08-51D1-4EFF-BFB9-43001940D50F}" type="presOf" srcId="{0E6D9E15-68C3-4BC4-94EE-2ED37AFD752F}" destId="{20656017-7EE7-43BA-A696-0B31DF926EC2}" srcOrd="0" destOrd="0" presId="urn:microsoft.com/office/officeart/2005/8/layout/venn1"/>
    <dgm:cxn modelId="{2B7DC12F-4A47-4ADD-9AE4-13F33CC2494C}" type="presOf" srcId="{0E6D9E15-68C3-4BC4-94EE-2ED37AFD752F}" destId="{576D0D53-6CD4-4208-A272-35B31A04EFF8}" srcOrd="1" destOrd="0" presId="urn:microsoft.com/office/officeart/2005/8/layout/venn1"/>
    <dgm:cxn modelId="{CE0F8D35-FD73-46CD-9D46-8D257D45E368}" type="presOf" srcId="{D11163B9-2E48-4091-8009-8BA7959C0EB1}" destId="{FF53B25B-DCD4-4B19-9B24-DA073E24EB70}" srcOrd="0" destOrd="0" presId="urn:microsoft.com/office/officeart/2005/8/layout/venn1"/>
    <dgm:cxn modelId="{B3A6AD65-6362-4508-A62E-E9FF7EB38E2F}" srcId="{F6118822-8782-4039-9729-060D2F7B46AB}" destId="{D11163B9-2E48-4091-8009-8BA7959C0EB1}" srcOrd="1" destOrd="0" parTransId="{6E63D467-9018-412F-9EF1-E3C889B64DFA}" sibTransId="{6466F8D4-7A3F-44FA-B057-95C7C18E5D56}"/>
    <dgm:cxn modelId="{648F5582-F4DE-474E-8025-60F6D85B0273}" type="presOf" srcId="{D11163B9-2E48-4091-8009-8BA7959C0EB1}" destId="{3C923A96-FEC8-4188-8E4F-47EB1E75B355}" srcOrd="1" destOrd="0" presId="urn:microsoft.com/office/officeart/2005/8/layout/venn1"/>
    <dgm:cxn modelId="{929D058A-94C5-4B5A-8DB8-6E374B3D8EC0}" srcId="{F6118822-8782-4039-9729-060D2F7B46AB}" destId="{0E6D9E15-68C3-4BC4-94EE-2ED37AFD752F}" srcOrd="0" destOrd="0" parTransId="{5836C017-04B4-44C4-B042-F510D044F42E}" sibTransId="{2E483506-F438-460B-9EDD-0EA2B4A8730E}"/>
    <dgm:cxn modelId="{EC4162BC-FB63-475A-9B1F-9231C8500C07}" type="presOf" srcId="{F6118822-8782-4039-9729-060D2F7B46AB}" destId="{CE8DBA76-C290-4A00-988C-B8CD92B05729}" srcOrd="0" destOrd="0" presId="urn:microsoft.com/office/officeart/2005/8/layout/venn1"/>
    <dgm:cxn modelId="{0A3A37F5-D993-4BAF-89A2-5D14D539921A}" type="presParOf" srcId="{CE8DBA76-C290-4A00-988C-B8CD92B05729}" destId="{20656017-7EE7-43BA-A696-0B31DF926EC2}" srcOrd="0" destOrd="0" presId="urn:microsoft.com/office/officeart/2005/8/layout/venn1"/>
    <dgm:cxn modelId="{F51DCA73-8C3B-4331-A070-408794B8F3B0}" type="presParOf" srcId="{CE8DBA76-C290-4A00-988C-B8CD92B05729}" destId="{576D0D53-6CD4-4208-A272-35B31A04EFF8}" srcOrd="1" destOrd="0" presId="urn:microsoft.com/office/officeart/2005/8/layout/venn1"/>
    <dgm:cxn modelId="{736A0ADB-221F-45E7-B7C1-329463D2B3D8}" type="presParOf" srcId="{CE8DBA76-C290-4A00-988C-B8CD92B05729}" destId="{FF53B25B-DCD4-4B19-9B24-DA073E24EB70}" srcOrd="2" destOrd="0" presId="urn:microsoft.com/office/officeart/2005/8/layout/venn1"/>
    <dgm:cxn modelId="{2EF81462-A02E-4020-A49E-AF7D07C020F6}" type="presParOf" srcId="{CE8DBA76-C290-4A00-988C-B8CD92B05729}" destId="{3C923A96-FEC8-4188-8E4F-47EB1E75B355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D6A39A-E54C-4E0F-9BFC-4E0CC559477D}" type="doc">
      <dgm:prSet loTypeId="urn:microsoft.com/office/officeart/2005/8/layout/lProcess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3F0F658B-B473-4805-B25D-1EE0889836BF}">
      <dgm:prSet phldrT="[Text]"/>
      <dgm:spPr/>
      <dgm:t>
        <a:bodyPr/>
        <a:lstStyle/>
        <a:p>
          <a:r>
            <a:rPr lang="en-GB"/>
            <a:t> </a:t>
          </a:r>
          <a:r>
            <a:rPr lang="en-GB">
              <a:latin typeface="Kings Caslon Display" panose="02000503000000020003" pitchFamily="2" charset="0"/>
            </a:rPr>
            <a:t>State obligations  </a:t>
          </a:r>
        </a:p>
      </dgm:t>
    </dgm:pt>
    <dgm:pt modelId="{11ACBA05-2DDD-49AA-92BC-5D1F103A5DC4}" type="parTrans" cxnId="{0D7657D4-8A9C-4699-AE37-5BC026E57717}">
      <dgm:prSet/>
      <dgm:spPr/>
      <dgm:t>
        <a:bodyPr/>
        <a:lstStyle/>
        <a:p>
          <a:endParaRPr lang="en-GB"/>
        </a:p>
      </dgm:t>
    </dgm:pt>
    <dgm:pt modelId="{1BCCD8A3-2395-42BB-AAE6-5252046B4BD7}" type="sibTrans" cxnId="{0D7657D4-8A9C-4699-AE37-5BC026E57717}">
      <dgm:prSet/>
      <dgm:spPr/>
      <dgm:t>
        <a:bodyPr/>
        <a:lstStyle/>
        <a:p>
          <a:endParaRPr lang="en-GB"/>
        </a:p>
      </dgm:t>
    </dgm:pt>
    <dgm:pt modelId="{34D1A51B-3254-4094-8A5C-1CBF248E7FE2}">
      <dgm:prSet phldrT="[Text]"/>
      <dgm:spPr/>
      <dgm:t>
        <a:bodyPr/>
        <a:lstStyle/>
        <a:p>
          <a:r>
            <a:rPr lang="en-GB" dirty="0">
              <a:latin typeface="Kings Caslon Display" panose="02000503000000020003" pitchFamily="2" charset="0"/>
            </a:rPr>
            <a:t>Monitor and assess air quality + meet objectiv</a:t>
          </a:r>
          <a:r>
            <a:rPr lang="en-GB" dirty="0"/>
            <a:t>es  </a:t>
          </a:r>
        </a:p>
      </dgm:t>
    </dgm:pt>
    <dgm:pt modelId="{DBE3A18E-DFEB-4531-9871-382393FE6B81}" type="parTrans" cxnId="{9198EC6A-B4A0-4DA6-A6CB-18DECC34818F}">
      <dgm:prSet/>
      <dgm:spPr/>
      <dgm:t>
        <a:bodyPr/>
        <a:lstStyle/>
        <a:p>
          <a:endParaRPr lang="en-GB"/>
        </a:p>
      </dgm:t>
    </dgm:pt>
    <dgm:pt modelId="{D284C05B-1A2A-4BE7-8095-0DA3192D83EA}" type="sibTrans" cxnId="{9198EC6A-B4A0-4DA6-A6CB-18DECC34818F}">
      <dgm:prSet/>
      <dgm:spPr/>
      <dgm:t>
        <a:bodyPr/>
        <a:lstStyle/>
        <a:p>
          <a:endParaRPr lang="en-GB"/>
        </a:p>
      </dgm:t>
    </dgm:pt>
    <dgm:pt modelId="{4255A2FD-DE1F-40AB-8FDB-E204AEF01919}">
      <dgm:prSet phldrT="[Text]"/>
      <dgm:spPr/>
      <dgm:t>
        <a:bodyPr/>
        <a:lstStyle/>
        <a:p>
          <a:r>
            <a:rPr lang="en-GB" dirty="0">
              <a:latin typeface="Kings Caslon Display" panose="02000503000000020003" pitchFamily="2" charset="0"/>
            </a:rPr>
            <a:t>Report to public and Commission </a:t>
          </a:r>
        </a:p>
      </dgm:t>
    </dgm:pt>
    <dgm:pt modelId="{B32A6CCF-917C-489C-A2EA-68649420BF57}" type="parTrans" cxnId="{35612A8D-5214-40B9-8C12-BF94D9B52121}">
      <dgm:prSet/>
      <dgm:spPr/>
      <dgm:t>
        <a:bodyPr/>
        <a:lstStyle/>
        <a:p>
          <a:endParaRPr lang="en-GB"/>
        </a:p>
      </dgm:t>
    </dgm:pt>
    <dgm:pt modelId="{B276DB83-C7CC-4599-82C5-DBAA5474ACF8}" type="sibTrans" cxnId="{35612A8D-5214-40B9-8C12-BF94D9B52121}">
      <dgm:prSet/>
      <dgm:spPr/>
      <dgm:t>
        <a:bodyPr/>
        <a:lstStyle/>
        <a:p>
          <a:endParaRPr lang="en-GB"/>
        </a:p>
      </dgm:t>
    </dgm:pt>
    <dgm:pt modelId="{2380FCC9-EC4D-45E6-8E5F-B766BBD63C40}">
      <dgm:prSet phldrT="[Text]"/>
      <dgm:spPr/>
      <dgm:t>
        <a:bodyPr/>
        <a:lstStyle/>
        <a:p>
          <a:r>
            <a:rPr lang="en-GB">
              <a:latin typeface="Kings Caslon Display" panose="02000503000000020003" pitchFamily="2" charset="0"/>
            </a:rPr>
            <a:t>Individual rights</a:t>
          </a:r>
          <a:r>
            <a:rPr lang="en-GB"/>
            <a:t>  </a:t>
          </a:r>
        </a:p>
      </dgm:t>
    </dgm:pt>
    <dgm:pt modelId="{3A0D96C7-F062-4117-8CF0-2E1B777F087D}" type="parTrans" cxnId="{39C54F6D-A192-4961-8D5B-F56C32ADF417}">
      <dgm:prSet/>
      <dgm:spPr/>
      <dgm:t>
        <a:bodyPr/>
        <a:lstStyle/>
        <a:p>
          <a:endParaRPr lang="en-GB"/>
        </a:p>
      </dgm:t>
    </dgm:pt>
    <dgm:pt modelId="{66EEAC26-17D6-4EC5-AF6D-665F923E3070}" type="sibTrans" cxnId="{39C54F6D-A192-4961-8D5B-F56C32ADF417}">
      <dgm:prSet/>
      <dgm:spPr/>
      <dgm:t>
        <a:bodyPr/>
        <a:lstStyle/>
        <a:p>
          <a:endParaRPr lang="en-GB"/>
        </a:p>
      </dgm:t>
    </dgm:pt>
    <dgm:pt modelId="{B0EF5D6C-713D-451A-8C4A-35B595561EDB}">
      <dgm:prSet phldrT="[Text]"/>
      <dgm:spPr/>
      <dgm:t>
        <a:bodyPr/>
        <a:lstStyle/>
        <a:p>
          <a:r>
            <a:rPr lang="en-GB" dirty="0">
              <a:latin typeface="Kings Caslon Display" panose="02000503000000020003" pitchFamily="2" charset="0"/>
            </a:rPr>
            <a:t>Right to breath clean air  that meets EU standards</a:t>
          </a:r>
        </a:p>
      </dgm:t>
    </dgm:pt>
    <dgm:pt modelId="{2693EB8B-FC42-45DD-8BA5-3802C4A64238}" type="parTrans" cxnId="{B44E80F1-9754-46CA-BC84-8F1F472A63D3}">
      <dgm:prSet/>
      <dgm:spPr/>
      <dgm:t>
        <a:bodyPr/>
        <a:lstStyle/>
        <a:p>
          <a:endParaRPr lang="en-GB"/>
        </a:p>
      </dgm:t>
    </dgm:pt>
    <dgm:pt modelId="{CE20744C-95A5-4C09-91FD-331D1F458CB9}" type="sibTrans" cxnId="{B44E80F1-9754-46CA-BC84-8F1F472A63D3}">
      <dgm:prSet/>
      <dgm:spPr/>
      <dgm:t>
        <a:bodyPr/>
        <a:lstStyle/>
        <a:p>
          <a:endParaRPr lang="en-GB"/>
        </a:p>
      </dgm:t>
    </dgm:pt>
    <dgm:pt modelId="{3AF6551B-EB5F-45C5-9A3E-FE9B18C707E1}">
      <dgm:prSet phldrT="[Text]"/>
      <dgm:spPr/>
      <dgm:t>
        <a:bodyPr/>
        <a:lstStyle/>
        <a:p>
          <a:r>
            <a:rPr lang="en-GB"/>
            <a:t> </a:t>
          </a:r>
          <a:r>
            <a:rPr lang="en-GB">
              <a:latin typeface="Kings Caslon Display" panose="02000503000000020003" pitchFamily="2" charset="0"/>
            </a:rPr>
            <a:t>Right to information about air quality </a:t>
          </a:r>
        </a:p>
      </dgm:t>
    </dgm:pt>
    <dgm:pt modelId="{6F69DC7F-8A5E-4DCC-AD0C-6F0F07AA65F0}" type="parTrans" cxnId="{0C9CD8C1-6478-4444-8A50-A09E35AE4A00}">
      <dgm:prSet/>
      <dgm:spPr/>
      <dgm:t>
        <a:bodyPr/>
        <a:lstStyle/>
        <a:p>
          <a:endParaRPr lang="en-GB"/>
        </a:p>
      </dgm:t>
    </dgm:pt>
    <dgm:pt modelId="{8192079E-DF56-4036-B383-6880C906A364}" type="sibTrans" cxnId="{0C9CD8C1-6478-4444-8A50-A09E35AE4A00}">
      <dgm:prSet/>
      <dgm:spPr/>
      <dgm:t>
        <a:bodyPr/>
        <a:lstStyle/>
        <a:p>
          <a:endParaRPr lang="en-GB"/>
        </a:p>
      </dgm:t>
    </dgm:pt>
    <dgm:pt modelId="{9DFF2811-09E0-455B-8F0B-A0CB41711B7C}">
      <dgm:prSet/>
      <dgm:spPr/>
      <dgm:t>
        <a:bodyPr/>
        <a:lstStyle/>
        <a:p>
          <a:r>
            <a:rPr lang="en-GB" dirty="0">
              <a:latin typeface="Kings Caslon Display" panose="02000503000000020003" pitchFamily="2" charset="0"/>
            </a:rPr>
            <a:t>Implement air quality plans containing measures to achieve objectives </a:t>
          </a:r>
        </a:p>
      </dgm:t>
    </dgm:pt>
    <dgm:pt modelId="{1919F00E-351A-43D7-837D-9F620D9FCFDB}" type="parTrans" cxnId="{BEBCACF6-8489-4645-8FB9-10113525C0DB}">
      <dgm:prSet/>
      <dgm:spPr/>
      <dgm:t>
        <a:bodyPr/>
        <a:lstStyle/>
        <a:p>
          <a:endParaRPr lang="en-GB"/>
        </a:p>
      </dgm:t>
    </dgm:pt>
    <dgm:pt modelId="{3293A100-D74A-4936-B5C4-064602573FD7}" type="sibTrans" cxnId="{BEBCACF6-8489-4645-8FB9-10113525C0DB}">
      <dgm:prSet/>
      <dgm:spPr/>
      <dgm:t>
        <a:bodyPr/>
        <a:lstStyle/>
        <a:p>
          <a:endParaRPr lang="en-GB"/>
        </a:p>
      </dgm:t>
    </dgm:pt>
    <dgm:pt modelId="{07D769EC-90AE-4E1E-8977-4864F195817A}">
      <dgm:prSet/>
      <dgm:spPr/>
      <dgm:t>
        <a:bodyPr/>
        <a:lstStyle/>
        <a:p>
          <a:r>
            <a:rPr lang="en-GB" dirty="0">
              <a:latin typeface="Kings Caslon Display" panose="02000503000000020003" pitchFamily="2" charset="0"/>
            </a:rPr>
            <a:t>If breach, right to demand air quality plan to ensure standards are met</a:t>
          </a:r>
          <a:endParaRPr lang="en-GB" dirty="0"/>
        </a:p>
      </dgm:t>
    </dgm:pt>
    <dgm:pt modelId="{29E96504-5D9D-43BB-8476-C72226ECD254}" type="parTrans" cxnId="{A5F14262-8652-46A3-999C-3755CEB66C2F}">
      <dgm:prSet/>
      <dgm:spPr/>
      <dgm:t>
        <a:bodyPr/>
        <a:lstStyle/>
        <a:p>
          <a:endParaRPr lang="en-GB"/>
        </a:p>
      </dgm:t>
    </dgm:pt>
    <dgm:pt modelId="{5DAED066-8716-4220-9084-2C6589A70AFE}" type="sibTrans" cxnId="{A5F14262-8652-46A3-999C-3755CEB66C2F}">
      <dgm:prSet/>
      <dgm:spPr/>
      <dgm:t>
        <a:bodyPr/>
        <a:lstStyle/>
        <a:p>
          <a:endParaRPr lang="en-GB"/>
        </a:p>
      </dgm:t>
    </dgm:pt>
    <dgm:pt modelId="{C5EBDD96-A15B-456A-9CFC-435D85B1C0EC}" type="pres">
      <dgm:prSet presAssocID="{18D6A39A-E54C-4E0F-9BFC-4E0CC559477D}" presName="Name0" presStyleCnt="0">
        <dgm:presLayoutVars>
          <dgm:dir/>
          <dgm:animLvl val="lvl"/>
          <dgm:resizeHandles val="exact"/>
        </dgm:presLayoutVars>
      </dgm:prSet>
      <dgm:spPr/>
    </dgm:pt>
    <dgm:pt modelId="{5B972AB8-6AEC-47CD-ABEF-FA782FEDD32A}" type="pres">
      <dgm:prSet presAssocID="{3F0F658B-B473-4805-B25D-1EE0889836BF}" presName="vertFlow" presStyleCnt="0"/>
      <dgm:spPr/>
    </dgm:pt>
    <dgm:pt modelId="{7051C899-1938-4975-809B-623AC6DE81D5}" type="pres">
      <dgm:prSet presAssocID="{3F0F658B-B473-4805-B25D-1EE0889836BF}" presName="header" presStyleLbl="node1" presStyleIdx="0" presStyleCnt="2"/>
      <dgm:spPr/>
    </dgm:pt>
    <dgm:pt modelId="{E7400707-1413-42D8-9E7F-B0B6CB1F6786}" type="pres">
      <dgm:prSet presAssocID="{DBE3A18E-DFEB-4531-9871-382393FE6B81}" presName="parTrans" presStyleLbl="sibTrans2D1" presStyleIdx="0" presStyleCnt="6"/>
      <dgm:spPr/>
    </dgm:pt>
    <dgm:pt modelId="{6EF197ED-FBA1-4090-9F58-DFEA1D588CF3}" type="pres">
      <dgm:prSet presAssocID="{34D1A51B-3254-4094-8A5C-1CBF248E7FE2}" presName="child" presStyleLbl="alignAccFollowNode1" presStyleIdx="0" presStyleCnt="6">
        <dgm:presLayoutVars>
          <dgm:chMax val="0"/>
          <dgm:bulletEnabled val="1"/>
        </dgm:presLayoutVars>
      </dgm:prSet>
      <dgm:spPr/>
    </dgm:pt>
    <dgm:pt modelId="{A33F0A05-3AF4-4225-A21E-5B9611688E33}" type="pres">
      <dgm:prSet presAssocID="{D284C05B-1A2A-4BE7-8095-0DA3192D83EA}" presName="sibTrans" presStyleLbl="sibTrans2D1" presStyleIdx="1" presStyleCnt="6"/>
      <dgm:spPr/>
    </dgm:pt>
    <dgm:pt modelId="{4606BCAC-97AE-49C7-AAE0-FA6D9C0477CB}" type="pres">
      <dgm:prSet presAssocID="{4255A2FD-DE1F-40AB-8FDB-E204AEF01919}" presName="child" presStyleLbl="alignAccFollowNode1" presStyleIdx="1" presStyleCnt="6">
        <dgm:presLayoutVars>
          <dgm:chMax val="0"/>
          <dgm:bulletEnabled val="1"/>
        </dgm:presLayoutVars>
      </dgm:prSet>
      <dgm:spPr/>
    </dgm:pt>
    <dgm:pt modelId="{48EDAF3E-DCC5-4D70-8043-39EB9875CD91}" type="pres">
      <dgm:prSet presAssocID="{B276DB83-C7CC-4599-82C5-DBAA5474ACF8}" presName="sibTrans" presStyleLbl="sibTrans2D1" presStyleIdx="2" presStyleCnt="6"/>
      <dgm:spPr/>
    </dgm:pt>
    <dgm:pt modelId="{DDD77AAF-A49F-489D-83CC-FF3D685566D3}" type="pres">
      <dgm:prSet presAssocID="{9DFF2811-09E0-455B-8F0B-A0CB41711B7C}" presName="child" presStyleLbl="alignAccFollowNode1" presStyleIdx="2" presStyleCnt="6">
        <dgm:presLayoutVars>
          <dgm:chMax val="0"/>
          <dgm:bulletEnabled val="1"/>
        </dgm:presLayoutVars>
      </dgm:prSet>
      <dgm:spPr/>
    </dgm:pt>
    <dgm:pt modelId="{D5183910-6263-40B7-8BB7-03F717D62ABC}" type="pres">
      <dgm:prSet presAssocID="{3F0F658B-B473-4805-B25D-1EE0889836BF}" presName="hSp" presStyleCnt="0"/>
      <dgm:spPr/>
    </dgm:pt>
    <dgm:pt modelId="{387D2CD5-A2C3-43A6-A318-9430743500F7}" type="pres">
      <dgm:prSet presAssocID="{2380FCC9-EC4D-45E6-8E5F-B766BBD63C40}" presName="vertFlow" presStyleCnt="0"/>
      <dgm:spPr/>
    </dgm:pt>
    <dgm:pt modelId="{63040570-154A-4711-9BE2-8748B43E72DB}" type="pres">
      <dgm:prSet presAssocID="{2380FCC9-EC4D-45E6-8E5F-B766BBD63C40}" presName="header" presStyleLbl="node1" presStyleIdx="1" presStyleCnt="2"/>
      <dgm:spPr/>
    </dgm:pt>
    <dgm:pt modelId="{672766AF-2816-4AA6-BFF6-2E2BD1FD060B}" type="pres">
      <dgm:prSet presAssocID="{2693EB8B-FC42-45DD-8BA5-3802C4A64238}" presName="parTrans" presStyleLbl="sibTrans2D1" presStyleIdx="3" presStyleCnt="6"/>
      <dgm:spPr/>
    </dgm:pt>
    <dgm:pt modelId="{A11720EB-691F-43F7-ACD7-2E6F7C2CC62E}" type="pres">
      <dgm:prSet presAssocID="{B0EF5D6C-713D-451A-8C4A-35B595561EDB}" presName="child" presStyleLbl="alignAccFollowNode1" presStyleIdx="3" presStyleCnt="6">
        <dgm:presLayoutVars>
          <dgm:chMax val="0"/>
          <dgm:bulletEnabled val="1"/>
        </dgm:presLayoutVars>
      </dgm:prSet>
      <dgm:spPr/>
    </dgm:pt>
    <dgm:pt modelId="{7F1A3786-2D1E-4471-B99E-9AB5E961E7AA}" type="pres">
      <dgm:prSet presAssocID="{CE20744C-95A5-4C09-91FD-331D1F458CB9}" presName="sibTrans" presStyleLbl="sibTrans2D1" presStyleIdx="4" presStyleCnt="6"/>
      <dgm:spPr/>
    </dgm:pt>
    <dgm:pt modelId="{09FE9D7F-A4AD-4D2F-AE9C-BFBEB721F4E8}" type="pres">
      <dgm:prSet presAssocID="{3AF6551B-EB5F-45C5-9A3E-FE9B18C707E1}" presName="child" presStyleLbl="alignAccFollowNode1" presStyleIdx="4" presStyleCnt="6">
        <dgm:presLayoutVars>
          <dgm:chMax val="0"/>
          <dgm:bulletEnabled val="1"/>
        </dgm:presLayoutVars>
      </dgm:prSet>
      <dgm:spPr/>
    </dgm:pt>
    <dgm:pt modelId="{00F4B12B-83CF-40B8-A3C4-BC16AFDBCD92}" type="pres">
      <dgm:prSet presAssocID="{8192079E-DF56-4036-B383-6880C906A364}" presName="sibTrans" presStyleLbl="sibTrans2D1" presStyleIdx="5" presStyleCnt="6"/>
      <dgm:spPr/>
    </dgm:pt>
    <dgm:pt modelId="{F8CA1B22-10BD-47E8-9B5D-F25624035CBC}" type="pres">
      <dgm:prSet presAssocID="{07D769EC-90AE-4E1E-8977-4864F195817A}" presName="child" presStyleLbl="alignAccFollowNode1" presStyleIdx="5" presStyleCnt="6">
        <dgm:presLayoutVars>
          <dgm:chMax val="0"/>
          <dgm:bulletEnabled val="1"/>
        </dgm:presLayoutVars>
      </dgm:prSet>
      <dgm:spPr/>
    </dgm:pt>
  </dgm:ptLst>
  <dgm:cxnLst>
    <dgm:cxn modelId="{727EF30A-8690-4A31-8465-F2F202B6CA71}" type="presOf" srcId="{07D769EC-90AE-4E1E-8977-4864F195817A}" destId="{F8CA1B22-10BD-47E8-9B5D-F25624035CBC}" srcOrd="0" destOrd="0" presId="urn:microsoft.com/office/officeart/2005/8/layout/lProcess1"/>
    <dgm:cxn modelId="{F730C61C-19B3-4BCA-9FD5-D9ECA1A6C393}" type="presOf" srcId="{2693EB8B-FC42-45DD-8BA5-3802C4A64238}" destId="{672766AF-2816-4AA6-BFF6-2E2BD1FD060B}" srcOrd="0" destOrd="0" presId="urn:microsoft.com/office/officeart/2005/8/layout/lProcess1"/>
    <dgm:cxn modelId="{34735A21-7844-403D-A9CA-6A9C6E52776D}" type="presOf" srcId="{B276DB83-C7CC-4599-82C5-DBAA5474ACF8}" destId="{48EDAF3E-DCC5-4D70-8043-39EB9875CD91}" srcOrd="0" destOrd="0" presId="urn:microsoft.com/office/officeart/2005/8/layout/lProcess1"/>
    <dgm:cxn modelId="{6EB84840-9122-4861-B20B-E78C6C7AED4D}" type="presOf" srcId="{CE20744C-95A5-4C09-91FD-331D1F458CB9}" destId="{7F1A3786-2D1E-4471-B99E-9AB5E961E7AA}" srcOrd="0" destOrd="0" presId="urn:microsoft.com/office/officeart/2005/8/layout/lProcess1"/>
    <dgm:cxn modelId="{E629A95C-CD69-492B-B9C5-F1806AA05B40}" type="presOf" srcId="{3AF6551B-EB5F-45C5-9A3E-FE9B18C707E1}" destId="{09FE9D7F-A4AD-4D2F-AE9C-BFBEB721F4E8}" srcOrd="0" destOrd="0" presId="urn:microsoft.com/office/officeart/2005/8/layout/lProcess1"/>
    <dgm:cxn modelId="{64FD905D-6D5D-4C5E-AD31-34B3B223FD3C}" type="presOf" srcId="{8192079E-DF56-4036-B383-6880C906A364}" destId="{00F4B12B-83CF-40B8-A3C4-BC16AFDBCD92}" srcOrd="0" destOrd="0" presId="urn:microsoft.com/office/officeart/2005/8/layout/lProcess1"/>
    <dgm:cxn modelId="{A5F14262-8652-46A3-999C-3755CEB66C2F}" srcId="{2380FCC9-EC4D-45E6-8E5F-B766BBD63C40}" destId="{07D769EC-90AE-4E1E-8977-4864F195817A}" srcOrd="2" destOrd="0" parTransId="{29E96504-5D9D-43BB-8476-C72226ECD254}" sibTransId="{5DAED066-8716-4220-9084-2C6589A70AFE}"/>
    <dgm:cxn modelId="{9198EC6A-B4A0-4DA6-A6CB-18DECC34818F}" srcId="{3F0F658B-B473-4805-B25D-1EE0889836BF}" destId="{34D1A51B-3254-4094-8A5C-1CBF248E7FE2}" srcOrd="0" destOrd="0" parTransId="{DBE3A18E-DFEB-4531-9871-382393FE6B81}" sibTransId="{D284C05B-1A2A-4BE7-8095-0DA3192D83EA}"/>
    <dgm:cxn modelId="{39C54F6D-A192-4961-8D5B-F56C32ADF417}" srcId="{18D6A39A-E54C-4E0F-9BFC-4E0CC559477D}" destId="{2380FCC9-EC4D-45E6-8E5F-B766BBD63C40}" srcOrd="1" destOrd="0" parTransId="{3A0D96C7-F062-4117-8CF0-2E1B777F087D}" sibTransId="{66EEAC26-17D6-4EC5-AF6D-665F923E3070}"/>
    <dgm:cxn modelId="{DB6E1F7C-4935-4947-BA01-6660B5A9F7B7}" type="presOf" srcId="{34D1A51B-3254-4094-8A5C-1CBF248E7FE2}" destId="{6EF197ED-FBA1-4090-9F58-DFEA1D588CF3}" srcOrd="0" destOrd="0" presId="urn:microsoft.com/office/officeart/2005/8/layout/lProcess1"/>
    <dgm:cxn modelId="{DBBBD389-AED6-4ACE-9802-82EEFAF6636A}" type="presOf" srcId="{9DFF2811-09E0-455B-8F0B-A0CB41711B7C}" destId="{DDD77AAF-A49F-489D-83CC-FF3D685566D3}" srcOrd="0" destOrd="0" presId="urn:microsoft.com/office/officeart/2005/8/layout/lProcess1"/>
    <dgm:cxn modelId="{35612A8D-5214-40B9-8C12-BF94D9B52121}" srcId="{3F0F658B-B473-4805-B25D-1EE0889836BF}" destId="{4255A2FD-DE1F-40AB-8FDB-E204AEF01919}" srcOrd="1" destOrd="0" parTransId="{B32A6CCF-917C-489C-A2EA-68649420BF57}" sibTransId="{B276DB83-C7CC-4599-82C5-DBAA5474ACF8}"/>
    <dgm:cxn modelId="{916810B6-4F65-4611-ABEB-5ECF796118EE}" type="presOf" srcId="{2380FCC9-EC4D-45E6-8E5F-B766BBD63C40}" destId="{63040570-154A-4711-9BE2-8748B43E72DB}" srcOrd="0" destOrd="0" presId="urn:microsoft.com/office/officeart/2005/8/layout/lProcess1"/>
    <dgm:cxn modelId="{5DEB53B8-5A2F-4CE4-B1EB-B16A2061B476}" type="presOf" srcId="{B0EF5D6C-713D-451A-8C4A-35B595561EDB}" destId="{A11720EB-691F-43F7-ACD7-2E6F7C2CC62E}" srcOrd="0" destOrd="0" presId="urn:microsoft.com/office/officeart/2005/8/layout/lProcess1"/>
    <dgm:cxn modelId="{3B00CFBC-B827-43BC-A60F-533719C95EA1}" type="presOf" srcId="{4255A2FD-DE1F-40AB-8FDB-E204AEF01919}" destId="{4606BCAC-97AE-49C7-AAE0-FA6D9C0477CB}" srcOrd="0" destOrd="0" presId="urn:microsoft.com/office/officeart/2005/8/layout/lProcess1"/>
    <dgm:cxn modelId="{0C9CD8C1-6478-4444-8A50-A09E35AE4A00}" srcId="{2380FCC9-EC4D-45E6-8E5F-B766BBD63C40}" destId="{3AF6551B-EB5F-45C5-9A3E-FE9B18C707E1}" srcOrd="1" destOrd="0" parTransId="{6F69DC7F-8A5E-4DCC-AD0C-6F0F07AA65F0}" sibTransId="{8192079E-DF56-4036-B383-6880C906A364}"/>
    <dgm:cxn modelId="{DEEDFBC3-754C-4852-B579-608EFD3702CC}" type="presOf" srcId="{DBE3A18E-DFEB-4531-9871-382393FE6B81}" destId="{E7400707-1413-42D8-9E7F-B0B6CB1F6786}" srcOrd="0" destOrd="0" presId="urn:microsoft.com/office/officeart/2005/8/layout/lProcess1"/>
    <dgm:cxn modelId="{721C5DC7-A10E-4BA5-BF7A-4EF2FCE4FB35}" type="presOf" srcId="{18D6A39A-E54C-4E0F-9BFC-4E0CC559477D}" destId="{C5EBDD96-A15B-456A-9CFC-435D85B1C0EC}" srcOrd="0" destOrd="0" presId="urn:microsoft.com/office/officeart/2005/8/layout/lProcess1"/>
    <dgm:cxn modelId="{0D7657D4-8A9C-4699-AE37-5BC026E57717}" srcId="{18D6A39A-E54C-4E0F-9BFC-4E0CC559477D}" destId="{3F0F658B-B473-4805-B25D-1EE0889836BF}" srcOrd="0" destOrd="0" parTransId="{11ACBA05-2DDD-49AA-92BC-5D1F103A5DC4}" sibTransId="{1BCCD8A3-2395-42BB-AAE6-5252046B4BD7}"/>
    <dgm:cxn modelId="{C21604EB-43D6-4337-824E-1F8BA6377C22}" type="presOf" srcId="{D284C05B-1A2A-4BE7-8095-0DA3192D83EA}" destId="{A33F0A05-3AF4-4225-A21E-5B9611688E33}" srcOrd="0" destOrd="0" presId="urn:microsoft.com/office/officeart/2005/8/layout/lProcess1"/>
    <dgm:cxn modelId="{F80A76F0-180E-4D05-A485-C0697164D514}" type="presOf" srcId="{3F0F658B-B473-4805-B25D-1EE0889836BF}" destId="{7051C899-1938-4975-809B-623AC6DE81D5}" srcOrd="0" destOrd="0" presId="urn:microsoft.com/office/officeart/2005/8/layout/lProcess1"/>
    <dgm:cxn modelId="{B44E80F1-9754-46CA-BC84-8F1F472A63D3}" srcId="{2380FCC9-EC4D-45E6-8E5F-B766BBD63C40}" destId="{B0EF5D6C-713D-451A-8C4A-35B595561EDB}" srcOrd="0" destOrd="0" parTransId="{2693EB8B-FC42-45DD-8BA5-3802C4A64238}" sibTransId="{CE20744C-95A5-4C09-91FD-331D1F458CB9}"/>
    <dgm:cxn modelId="{BEBCACF6-8489-4645-8FB9-10113525C0DB}" srcId="{3F0F658B-B473-4805-B25D-1EE0889836BF}" destId="{9DFF2811-09E0-455B-8F0B-A0CB41711B7C}" srcOrd="2" destOrd="0" parTransId="{1919F00E-351A-43D7-837D-9F620D9FCFDB}" sibTransId="{3293A100-D74A-4936-B5C4-064602573FD7}"/>
    <dgm:cxn modelId="{704ECCC5-6D29-4EBB-8700-A0344E98FFCB}" type="presParOf" srcId="{C5EBDD96-A15B-456A-9CFC-435D85B1C0EC}" destId="{5B972AB8-6AEC-47CD-ABEF-FA782FEDD32A}" srcOrd="0" destOrd="0" presId="urn:microsoft.com/office/officeart/2005/8/layout/lProcess1"/>
    <dgm:cxn modelId="{FA5CCD0E-7524-405E-A22B-DC7364D7C716}" type="presParOf" srcId="{5B972AB8-6AEC-47CD-ABEF-FA782FEDD32A}" destId="{7051C899-1938-4975-809B-623AC6DE81D5}" srcOrd="0" destOrd="0" presId="urn:microsoft.com/office/officeart/2005/8/layout/lProcess1"/>
    <dgm:cxn modelId="{86235E02-2FE4-4962-B523-5E331DD7A3E3}" type="presParOf" srcId="{5B972AB8-6AEC-47CD-ABEF-FA782FEDD32A}" destId="{E7400707-1413-42D8-9E7F-B0B6CB1F6786}" srcOrd="1" destOrd="0" presId="urn:microsoft.com/office/officeart/2005/8/layout/lProcess1"/>
    <dgm:cxn modelId="{A63E038D-A3CF-454B-AB41-6785870FC3E0}" type="presParOf" srcId="{5B972AB8-6AEC-47CD-ABEF-FA782FEDD32A}" destId="{6EF197ED-FBA1-4090-9F58-DFEA1D588CF3}" srcOrd="2" destOrd="0" presId="urn:microsoft.com/office/officeart/2005/8/layout/lProcess1"/>
    <dgm:cxn modelId="{D1DD6C06-4AF7-4E13-A531-962865465DF0}" type="presParOf" srcId="{5B972AB8-6AEC-47CD-ABEF-FA782FEDD32A}" destId="{A33F0A05-3AF4-4225-A21E-5B9611688E33}" srcOrd="3" destOrd="0" presId="urn:microsoft.com/office/officeart/2005/8/layout/lProcess1"/>
    <dgm:cxn modelId="{2560F737-28F7-4C16-9866-19E2608F655F}" type="presParOf" srcId="{5B972AB8-6AEC-47CD-ABEF-FA782FEDD32A}" destId="{4606BCAC-97AE-49C7-AAE0-FA6D9C0477CB}" srcOrd="4" destOrd="0" presId="urn:microsoft.com/office/officeart/2005/8/layout/lProcess1"/>
    <dgm:cxn modelId="{1505B690-D92F-4878-A1F6-BE4C724F26D0}" type="presParOf" srcId="{5B972AB8-6AEC-47CD-ABEF-FA782FEDD32A}" destId="{48EDAF3E-DCC5-4D70-8043-39EB9875CD91}" srcOrd="5" destOrd="0" presId="urn:microsoft.com/office/officeart/2005/8/layout/lProcess1"/>
    <dgm:cxn modelId="{1AD80527-C45D-4BF4-8488-0BD22F87F97E}" type="presParOf" srcId="{5B972AB8-6AEC-47CD-ABEF-FA782FEDD32A}" destId="{DDD77AAF-A49F-489D-83CC-FF3D685566D3}" srcOrd="6" destOrd="0" presId="urn:microsoft.com/office/officeart/2005/8/layout/lProcess1"/>
    <dgm:cxn modelId="{2A73E09A-DAC0-4614-A526-3ECB32D4F08D}" type="presParOf" srcId="{C5EBDD96-A15B-456A-9CFC-435D85B1C0EC}" destId="{D5183910-6263-40B7-8BB7-03F717D62ABC}" srcOrd="1" destOrd="0" presId="urn:microsoft.com/office/officeart/2005/8/layout/lProcess1"/>
    <dgm:cxn modelId="{331F1FA2-6AFC-466C-AC06-C79170DB1782}" type="presParOf" srcId="{C5EBDD96-A15B-456A-9CFC-435D85B1C0EC}" destId="{387D2CD5-A2C3-43A6-A318-9430743500F7}" srcOrd="2" destOrd="0" presId="urn:microsoft.com/office/officeart/2005/8/layout/lProcess1"/>
    <dgm:cxn modelId="{AF012473-D371-4D30-8B4B-8849512A340C}" type="presParOf" srcId="{387D2CD5-A2C3-43A6-A318-9430743500F7}" destId="{63040570-154A-4711-9BE2-8748B43E72DB}" srcOrd="0" destOrd="0" presId="urn:microsoft.com/office/officeart/2005/8/layout/lProcess1"/>
    <dgm:cxn modelId="{B9DB841B-0835-454D-8900-A99A3B868A21}" type="presParOf" srcId="{387D2CD5-A2C3-43A6-A318-9430743500F7}" destId="{672766AF-2816-4AA6-BFF6-2E2BD1FD060B}" srcOrd="1" destOrd="0" presId="urn:microsoft.com/office/officeart/2005/8/layout/lProcess1"/>
    <dgm:cxn modelId="{CACEFB09-32C0-424A-933E-E5C333DBE8DD}" type="presParOf" srcId="{387D2CD5-A2C3-43A6-A318-9430743500F7}" destId="{A11720EB-691F-43F7-ACD7-2E6F7C2CC62E}" srcOrd="2" destOrd="0" presId="urn:microsoft.com/office/officeart/2005/8/layout/lProcess1"/>
    <dgm:cxn modelId="{C2D174E0-086E-4D82-9004-46D80972331D}" type="presParOf" srcId="{387D2CD5-A2C3-43A6-A318-9430743500F7}" destId="{7F1A3786-2D1E-4471-B99E-9AB5E961E7AA}" srcOrd="3" destOrd="0" presId="urn:microsoft.com/office/officeart/2005/8/layout/lProcess1"/>
    <dgm:cxn modelId="{AEE5B2F2-2522-4E8C-A535-308CAEF7F709}" type="presParOf" srcId="{387D2CD5-A2C3-43A6-A318-9430743500F7}" destId="{09FE9D7F-A4AD-4D2F-AE9C-BFBEB721F4E8}" srcOrd="4" destOrd="0" presId="urn:microsoft.com/office/officeart/2005/8/layout/lProcess1"/>
    <dgm:cxn modelId="{555620E0-569C-4CC8-92BB-A21099B1A4AA}" type="presParOf" srcId="{387D2CD5-A2C3-43A6-A318-9430743500F7}" destId="{00F4B12B-83CF-40B8-A3C4-BC16AFDBCD92}" srcOrd="5" destOrd="0" presId="urn:microsoft.com/office/officeart/2005/8/layout/lProcess1"/>
    <dgm:cxn modelId="{27C339CD-9756-4545-9088-67E0A7EEA576}" type="presParOf" srcId="{387D2CD5-A2C3-43A6-A318-9430743500F7}" destId="{F8CA1B22-10BD-47E8-9B5D-F25624035CBC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CBC8DD8-5055-4CA1-AE2A-32CA4ECFCCC2}" type="doc">
      <dgm:prSet loTypeId="urn:microsoft.com/office/officeart/2005/8/layout/radial4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A70440CD-452C-4D05-B5E4-CCC90992F723}">
      <dgm:prSet phldrT="[Text]" custT="1"/>
      <dgm:spPr>
        <a:solidFill>
          <a:srgbClr val="FF0000"/>
        </a:solidFill>
      </dgm:spPr>
      <dgm:t>
        <a:bodyPr/>
        <a:lstStyle/>
        <a:p>
          <a:r>
            <a:rPr lang="en-GB" sz="3600" b="1" baseline="0" dirty="0">
              <a:latin typeface="Georgia" panose="02040502050405020303" pitchFamily="18" charset="0"/>
            </a:rPr>
            <a:t>Activities</a:t>
          </a:r>
          <a:r>
            <a:rPr lang="en-GB" sz="3200" b="1" baseline="0" dirty="0">
              <a:latin typeface="Georgia" panose="02040502050405020303" pitchFamily="18" charset="0"/>
            </a:rPr>
            <a:t>  </a:t>
          </a:r>
          <a:endParaRPr lang="en-GB" sz="3200" b="1" dirty="0">
            <a:latin typeface="Georgia" panose="02040502050405020303" pitchFamily="18" charset="0"/>
          </a:endParaRPr>
        </a:p>
      </dgm:t>
    </dgm:pt>
    <dgm:pt modelId="{D75D0426-02B4-40C1-B9C6-7408CFB995E1}" type="parTrans" cxnId="{1189323B-9FAA-4AC4-962D-3F86919C51D3}">
      <dgm:prSet/>
      <dgm:spPr/>
      <dgm:t>
        <a:bodyPr/>
        <a:lstStyle/>
        <a:p>
          <a:endParaRPr lang="en-GB"/>
        </a:p>
      </dgm:t>
    </dgm:pt>
    <dgm:pt modelId="{183454A8-7628-4780-ACA5-C5D58C9A6136}" type="sibTrans" cxnId="{1189323B-9FAA-4AC4-962D-3F86919C51D3}">
      <dgm:prSet/>
      <dgm:spPr/>
      <dgm:t>
        <a:bodyPr/>
        <a:lstStyle/>
        <a:p>
          <a:endParaRPr lang="en-GB"/>
        </a:p>
      </dgm:t>
    </dgm:pt>
    <dgm:pt modelId="{7436C78B-49F1-4D1E-AE11-7DACCA883FD0}">
      <dgm:prSet phldrT="[Text]" custT="1"/>
      <dgm:spPr>
        <a:solidFill>
          <a:srgbClr val="92D050"/>
        </a:solidFill>
      </dgm:spPr>
      <dgm:t>
        <a:bodyPr/>
        <a:lstStyle/>
        <a:p>
          <a:r>
            <a:rPr lang="en-GB" sz="3600" b="1" dirty="0">
              <a:latin typeface="Kings Caslon Display" panose="02000503000000020003" pitchFamily="2" charset="0"/>
            </a:rPr>
            <a:t>Streetlaw </a:t>
          </a:r>
        </a:p>
      </dgm:t>
    </dgm:pt>
    <dgm:pt modelId="{6C6F9CBF-6C38-4D16-A675-B2D3A75C3EBB}" type="parTrans" cxnId="{F5BEA0E8-D296-4F65-BA2E-E7D3FB1D7A6D}">
      <dgm:prSet/>
      <dgm:spPr/>
      <dgm:t>
        <a:bodyPr/>
        <a:lstStyle/>
        <a:p>
          <a:endParaRPr lang="en-GB"/>
        </a:p>
      </dgm:t>
    </dgm:pt>
    <dgm:pt modelId="{F48309DE-EF9B-49D0-9F3B-3DAA7C7510F3}" type="sibTrans" cxnId="{F5BEA0E8-D296-4F65-BA2E-E7D3FB1D7A6D}">
      <dgm:prSet/>
      <dgm:spPr/>
      <dgm:t>
        <a:bodyPr/>
        <a:lstStyle/>
        <a:p>
          <a:endParaRPr lang="en-GB"/>
        </a:p>
      </dgm:t>
    </dgm:pt>
    <dgm:pt modelId="{30435B95-BAD5-4E25-A85E-E032D868EB66}">
      <dgm:prSet phldrT="[Text]" custT="1"/>
      <dgm:spPr/>
      <dgm:t>
        <a:bodyPr/>
        <a:lstStyle/>
        <a:p>
          <a:r>
            <a:rPr lang="en-GB" sz="3600" b="1" dirty="0">
              <a:latin typeface="Kings Caslon Display" panose="02000503000000020003" pitchFamily="2" charset="0"/>
            </a:rPr>
            <a:t>Mock trials  </a:t>
          </a:r>
        </a:p>
      </dgm:t>
    </dgm:pt>
    <dgm:pt modelId="{B23F3930-7CB6-4B8E-8C77-1B1BD4452A30}" type="parTrans" cxnId="{289A5FD4-985B-4E38-AF0C-D1FF3BD29ADF}">
      <dgm:prSet/>
      <dgm:spPr/>
      <dgm:t>
        <a:bodyPr/>
        <a:lstStyle/>
        <a:p>
          <a:endParaRPr lang="en-GB"/>
        </a:p>
      </dgm:t>
    </dgm:pt>
    <dgm:pt modelId="{5A66CE0B-3D5F-4A78-8210-9B9645719DA9}" type="sibTrans" cxnId="{289A5FD4-985B-4E38-AF0C-D1FF3BD29ADF}">
      <dgm:prSet/>
      <dgm:spPr/>
      <dgm:t>
        <a:bodyPr/>
        <a:lstStyle/>
        <a:p>
          <a:endParaRPr lang="en-GB"/>
        </a:p>
      </dgm:t>
    </dgm:pt>
    <dgm:pt modelId="{4ABCF7F7-2C2E-4BF0-A8B8-E3375670D0C4}">
      <dgm:prSet custT="1"/>
      <dgm:spPr/>
      <dgm:t>
        <a:bodyPr/>
        <a:lstStyle/>
        <a:p>
          <a:endParaRPr lang="en-GB" sz="3600" b="1" dirty="0">
            <a:latin typeface="Kings Caslon Display" panose="02000503000000020003" pitchFamily="2" charset="0"/>
          </a:endParaRPr>
        </a:p>
        <a:p>
          <a:r>
            <a:rPr lang="en-GB" sz="2800" b="1" dirty="0">
              <a:latin typeface="Kings Caslon Display" panose="02000503000000020003" pitchFamily="2" charset="0"/>
            </a:rPr>
            <a:t>Speaker </a:t>
          </a:r>
          <a:r>
            <a:rPr lang="en-GB" sz="2800" b="1" baseline="0" dirty="0">
              <a:latin typeface="Kings Caslon Display" panose="02000503000000020003" pitchFamily="2" charset="0"/>
            </a:rPr>
            <a:t>series/Institutional workshops</a:t>
          </a:r>
        </a:p>
        <a:p>
          <a:endParaRPr lang="en-GB" sz="3600" b="1" dirty="0">
            <a:latin typeface="Kings Caslon Display" panose="02000503000000020003" pitchFamily="2" charset="0"/>
          </a:endParaRPr>
        </a:p>
      </dgm:t>
    </dgm:pt>
    <dgm:pt modelId="{3B59E396-465B-4B92-AD60-C7A57D4C84AA}" type="parTrans" cxnId="{7DE8824F-C4FE-446E-A4C8-189F63BA17BF}">
      <dgm:prSet/>
      <dgm:spPr/>
      <dgm:t>
        <a:bodyPr/>
        <a:lstStyle/>
        <a:p>
          <a:endParaRPr lang="en-GB"/>
        </a:p>
      </dgm:t>
    </dgm:pt>
    <dgm:pt modelId="{FE8F9D47-59D7-4C65-B975-850D893B4048}" type="sibTrans" cxnId="{7DE8824F-C4FE-446E-A4C8-189F63BA17BF}">
      <dgm:prSet/>
      <dgm:spPr/>
      <dgm:t>
        <a:bodyPr/>
        <a:lstStyle/>
        <a:p>
          <a:endParaRPr lang="en-GB"/>
        </a:p>
      </dgm:t>
    </dgm:pt>
    <dgm:pt modelId="{EB495653-8D75-4B17-9ADB-E2751D33852D}">
      <dgm:prSet custT="1"/>
      <dgm:spPr/>
      <dgm:t>
        <a:bodyPr/>
        <a:lstStyle/>
        <a:p>
          <a:r>
            <a:rPr lang="en-GB" sz="3600" dirty="0">
              <a:latin typeface="Kings Caslon Display" panose="02000503000000020003" pitchFamily="2" charset="0"/>
            </a:rPr>
            <a:t>Student led debates/ moots </a:t>
          </a:r>
        </a:p>
      </dgm:t>
    </dgm:pt>
    <dgm:pt modelId="{28C27D2B-9473-460F-BD98-747DC8ABD7D2}" type="parTrans" cxnId="{A76EFF48-E8F4-4975-81FD-04CD18AA3FAA}">
      <dgm:prSet/>
      <dgm:spPr/>
      <dgm:t>
        <a:bodyPr/>
        <a:lstStyle/>
        <a:p>
          <a:endParaRPr lang="en-GB"/>
        </a:p>
      </dgm:t>
    </dgm:pt>
    <dgm:pt modelId="{9CBAD5CB-F0D0-443F-B1FA-76A7FEE90E99}" type="sibTrans" cxnId="{A76EFF48-E8F4-4975-81FD-04CD18AA3FAA}">
      <dgm:prSet/>
      <dgm:spPr/>
      <dgm:t>
        <a:bodyPr/>
        <a:lstStyle/>
        <a:p>
          <a:endParaRPr lang="en-GB"/>
        </a:p>
      </dgm:t>
    </dgm:pt>
    <dgm:pt modelId="{FDB554E2-07D5-45C9-ADA0-40CFB34D2D77}" type="pres">
      <dgm:prSet presAssocID="{4CBC8DD8-5055-4CA1-AE2A-32CA4ECFCCC2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39B7BA4-8BCC-4636-9F69-F0C82D43DA7F}" type="pres">
      <dgm:prSet presAssocID="{A70440CD-452C-4D05-B5E4-CCC90992F723}" presName="centerShape" presStyleLbl="node0" presStyleIdx="0" presStyleCnt="1" custScaleX="121660"/>
      <dgm:spPr/>
    </dgm:pt>
    <dgm:pt modelId="{3189288A-8687-4688-96FD-2F5DA56527A0}" type="pres">
      <dgm:prSet presAssocID="{6C6F9CBF-6C38-4D16-A675-B2D3A75C3EBB}" presName="parTrans" presStyleLbl="bgSibTrans2D1" presStyleIdx="0" presStyleCnt="4"/>
      <dgm:spPr/>
    </dgm:pt>
    <dgm:pt modelId="{B8E7852A-DF7C-4C1E-BD33-DF6A0B1C1F2D}" type="pres">
      <dgm:prSet presAssocID="{7436C78B-49F1-4D1E-AE11-7DACCA883FD0}" presName="node" presStyleLbl="node1" presStyleIdx="0" presStyleCnt="4" custRadScaleRad="99190">
        <dgm:presLayoutVars>
          <dgm:bulletEnabled val="1"/>
        </dgm:presLayoutVars>
      </dgm:prSet>
      <dgm:spPr/>
    </dgm:pt>
    <dgm:pt modelId="{FC2AE62C-1060-47B0-92A2-379DEF5393E5}" type="pres">
      <dgm:prSet presAssocID="{B23F3930-7CB6-4B8E-8C77-1B1BD4452A30}" presName="parTrans" presStyleLbl="bgSibTrans2D1" presStyleIdx="1" presStyleCnt="4"/>
      <dgm:spPr/>
    </dgm:pt>
    <dgm:pt modelId="{D695CCB3-B2A8-44F2-8E5B-35E11EA58CFA}" type="pres">
      <dgm:prSet presAssocID="{30435B95-BAD5-4E25-A85E-E032D868EB66}" presName="node" presStyleLbl="node1" presStyleIdx="1" presStyleCnt="4">
        <dgm:presLayoutVars>
          <dgm:bulletEnabled val="1"/>
        </dgm:presLayoutVars>
      </dgm:prSet>
      <dgm:spPr/>
    </dgm:pt>
    <dgm:pt modelId="{74CC1D2B-E2DD-441A-BAFA-27E8FFD47E9E}" type="pres">
      <dgm:prSet presAssocID="{3B59E396-465B-4B92-AD60-C7A57D4C84AA}" presName="parTrans" presStyleLbl="bgSibTrans2D1" presStyleIdx="2" presStyleCnt="4"/>
      <dgm:spPr/>
    </dgm:pt>
    <dgm:pt modelId="{521ABB1C-A90E-43B5-B2DF-AAF316DB7CF8}" type="pres">
      <dgm:prSet presAssocID="{4ABCF7F7-2C2E-4BF0-A8B8-E3375670D0C4}" presName="node" presStyleLbl="node1" presStyleIdx="2" presStyleCnt="4" custScaleX="104775" custRadScaleRad="99926" custRadScaleInc="-849">
        <dgm:presLayoutVars>
          <dgm:bulletEnabled val="1"/>
        </dgm:presLayoutVars>
      </dgm:prSet>
      <dgm:spPr/>
    </dgm:pt>
    <dgm:pt modelId="{7381E75F-D7C8-4BBF-86BE-BB63256FC53D}" type="pres">
      <dgm:prSet presAssocID="{28C27D2B-9473-460F-BD98-747DC8ABD7D2}" presName="parTrans" presStyleLbl="bgSibTrans2D1" presStyleIdx="3" presStyleCnt="4"/>
      <dgm:spPr/>
    </dgm:pt>
    <dgm:pt modelId="{EE39A0B8-7A9A-48A7-9D67-D3B708832CD9}" type="pres">
      <dgm:prSet presAssocID="{EB495653-8D75-4B17-9ADB-E2751D33852D}" presName="node" presStyleLbl="node1" presStyleIdx="3" presStyleCnt="4">
        <dgm:presLayoutVars>
          <dgm:bulletEnabled val="1"/>
        </dgm:presLayoutVars>
      </dgm:prSet>
      <dgm:spPr/>
    </dgm:pt>
  </dgm:ptLst>
  <dgm:cxnLst>
    <dgm:cxn modelId="{1722C517-E060-40F3-B203-6D9B268984F9}" type="presOf" srcId="{3B59E396-465B-4B92-AD60-C7A57D4C84AA}" destId="{74CC1D2B-E2DD-441A-BAFA-27E8FFD47E9E}" srcOrd="0" destOrd="0" presId="urn:microsoft.com/office/officeart/2005/8/layout/radial4"/>
    <dgm:cxn modelId="{55741827-5970-4FC1-83B8-51929442E0CA}" type="presOf" srcId="{7436C78B-49F1-4D1E-AE11-7DACCA883FD0}" destId="{B8E7852A-DF7C-4C1E-BD33-DF6A0B1C1F2D}" srcOrd="0" destOrd="0" presId="urn:microsoft.com/office/officeart/2005/8/layout/radial4"/>
    <dgm:cxn modelId="{19926B27-C78D-471C-A3A5-5E864A4BD435}" type="presOf" srcId="{EB495653-8D75-4B17-9ADB-E2751D33852D}" destId="{EE39A0B8-7A9A-48A7-9D67-D3B708832CD9}" srcOrd="0" destOrd="0" presId="urn:microsoft.com/office/officeart/2005/8/layout/radial4"/>
    <dgm:cxn modelId="{1189323B-9FAA-4AC4-962D-3F86919C51D3}" srcId="{4CBC8DD8-5055-4CA1-AE2A-32CA4ECFCCC2}" destId="{A70440CD-452C-4D05-B5E4-CCC90992F723}" srcOrd="0" destOrd="0" parTransId="{D75D0426-02B4-40C1-B9C6-7408CFB995E1}" sibTransId="{183454A8-7628-4780-ACA5-C5D58C9A6136}"/>
    <dgm:cxn modelId="{9A526D43-5774-492F-9FFC-075BFE2E9DF0}" type="presOf" srcId="{28C27D2B-9473-460F-BD98-747DC8ABD7D2}" destId="{7381E75F-D7C8-4BBF-86BE-BB63256FC53D}" srcOrd="0" destOrd="0" presId="urn:microsoft.com/office/officeart/2005/8/layout/radial4"/>
    <dgm:cxn modelId="{A76EFF48-E8F4-4975-81FD-04CD18AA3FAA}" srcId="{A70440CD-452C-4D05-B5E4-CCC90992F723}" destId="{EB495653-8D75-4B17-9ADB-E2751D33852D}" srcOrd="3" destOrd="0" parTransId="{28C27D2B-9473-460F-BD98-747DC8ABD7D2}" sibTransId="{9CBAD5CB-F0D0-443F-B1FA-76A7FEE90E99}"/>
    <dgm:cxn modelId="{7DE8824F-C4FE-446E-A4C8-189F63BA17BF}" srcId="{A70440CD-452C-4D05-B5E4-CCC90992F723}" destId="{4ABCF7F7-2C2E-4BF0-A8B8-E3375670D0C4}" srcOrd="2" destOrd="0" parTransId="{3B59E396-465B-4B92-AD60-C7A57D4C84AA}" sibTransId="{FE8F9D47-59D7-4C65-B975-850D893B4048}"/>
    <dgm:cxn modelId="{1BEF4A5A-9336-4C92-926E-5B5611856302}" type="presOf" srcId="{4CBC8DD8-5055-4CA1-AE2A-32CA4ECFCCC2}" destId="{FDB554E2-07D5-45C9-ADA0-40CFB34D2D77}" srcOrd="0" destOrd="0" presId="urn:microsoft.com/office/officeart/2005/8/layout/radial4"/>
    <dgm:cxn modelId="{FAB8497B-295C-4C6D-9365-3377FAEADFC0}" type="presOf" srcId="{30435B95-BAD5-4E25-A85E-E032D868EB66}" destId="{D695CCB3-B2A8-44F2-8E5B-35E11EA58CFA}" srcOrd="0" destOrd="0" presId="urn:microsoft.com/office/officeart/2005/8/layout/radial4"/>
    <dgm:cxn modelId="{BFD6138D-CF57-4174-9DBB-5A9AF6470831}" type="presOf" srcId="{4ABCF7F7-2C2E-4BF0-A8B8-E3375670D0C4}" destId="{521ABB1C-A90E-43B5-B2DF-AAF316DB7CF8}" srcOrd="0" destOrd="0" presId="urn:microsoft.com/office/officeart/2005/8/layout/radial4"/>
    <dgm:cxn modelId="{289A5FD4-985B-4E38-AF0C-D1FF3BD29ADF}" srcId="{A70440CD-452C-4D05-B5E4-CCC90992F723}" destId="{30435B95-BAD5-4E25-A85E-E032D868EB66}" srcOrd="1" destOrd="0" parTransId="{B23F3930-7CB6-4B8E-8C77-1B1BD4452A30}" sibTransId="{5A66CE0B-3D5F-4A78-8210-9B9645719DA9}"/>
    <dgm:cxn modelId="{A0D9FDDE-2EC7-446F-8F48-AE7827F9380F}" type="presOf" srcId="{B23F3930-7CB6-4B8E-8C77-1B1BD4452A30}" destId="{FC2AE62C-1060-47B0-92A2-379DEF5393E5}" srcOrd="0" destOrd="0" presId="urn:microsoft.com/office/officeart/2005/8/layout/radial4"/>
    <dgm:cxn modelId="{F5BEA0E8-D296-4F65-BA2E-E7D3FB1D7A6D}" srcId="{A70440CD-452C-4D05-B5E4-CCC90992F723}" destId="{7436C78B-49F1-4D1E-AE11-7DACCA883FD0}" srcOrd="0" destOrd="0" parTransId="{6C6F9CBF-6C38-4D16-A675-B2D3A75C3EBB}" sibTransId="{F48309DE-EF9B-49D0-9F3B-3DAA7C7510F3}"/>
    <dgm:cxn modelId="{099C2DE9-35E3-46F1-90C9-3E798C03B042}" type="presOf" srcId="{A70440CD-452C-4D05-B5E4-CCC90992F723}" destId="{439B7BA4-8BCC-4636-9F69-F0C82D43DA7F}" srcOrd="0" destOrd="0" presId="urn:microsoft.com/office/officeart/2005/8/layout/radial4"/>
    <dgm:cxn modelId="{8EEE40ED-609B-435D-9300-DCBA49658903}" type="presOf" srcId="{6C6F9CBF-6C38-4D16-A675-B2D3A75C3EBB}" destId="{3189288A-8687-4688-96FD-2F5DA56527A0}" srcOrd="0" destOrd="0" presId="urn:microsoft.com/office/officeart/2005/8/layout/radial4"/>
    <dgm:cxn modelId="{78F8F5A9-704F-45C2-B652-913686B25DF6}" type="presParOf" srcId="{FDB554E2-07D5-45C9-ADA0-40CFB34D2D77}" destId="{439B7BA4-8BCC-4636-9F69-F0C82D43DA7F}" srcOrd="0" destOrd="0" presId="urn:microsoft.com/office/officeart/2005/8/layout/radial4"/>
    <dgm:cxn modelId="{C6D1C257-9B2E-4140-B51F-0B567D7857F8}" type="presParOf" srcId="{FDB554E2-07D5-45C9-ADA0-40CFB34D2D77}" destId="{3189288A-8687-4688-96FD-2F5DA56527A0}" srcOrd="1" destOrd="0" presId="urn:microsoft.com/office/officeart/2005/8/layout/radial4"/>
    <dgm:cxn modelId="{28976C2A-0395-4958-A950-E11435E241BC}" type="presParOf" srcId="{FDB554E2-07D5-45C9-ADA0-40CFB34D2D77}" destId="{B8E7852A-DF7C-4C1E-BD33-DF6A0B1C1F2D}" srcOrd="2" destOrd="0" presId="urn:microsoft.com/office/officeart/2005/8/layout/radial4"/>
    <dgm:cxn modelId="{85791D50-F204-4388-A41D-D3757CAFFD56}" type="presParOf" srcId="{FDB554E2-07D5-45C9-ADA0-40CFB34D2D77}" destId="{FC2AE62C-1060-47B0-92A2-379DEF5393E5}" srcOrd="3" destOrd="0" presId="urn:microsoft.com/office/officeart/2005/8/layout/radial4"/>
    <dgm:cxn modelId="{5ADF9B7C-3194-44E9-8B5A-DF9D4CF513C1}" type="presParOf" srcId="{FDB554E2-07D5-45C9-ADA0-40CFB34D2D77}" destId="{D695CCB3-B2A8-44F2-8E5B-35E11EA58CFA}" srcOrd="4" destOrd="0" presId="urn:microsoft.com/office/officeart/2005/8/layout/radial4"/>
    <dgm:cxn modelId="{3CBD7F72-1DAD-4222-BC29-FD17117D47BA}" type="presParOf" srcId="{FDB554E2-07D5-45C9-ADA0-40CFB34D2D77}" destId="{74CC1D2B-E2DD-441A-BAFA-27E8FFD47E9E}" srcOrd="5" destOrd="0" presId="urn:microsoft.com/office/officeart/2005/8/layout/radial4"/>
    <dgm:cxn modelId="{2D07A321-CBC4-43D3-976A-3404D24D9569}" type="presParOf" srcId="{FDB554E2-07D5-45C9-ADA0-40CFB34D2D77}" destId="{521ABB1C-A90E-43B5-B2DF-AAF316DB7CF8}" srcOrd="6" destOrd="0" presId="urn:microsoft.com/office/officeart/2005/8/layout/radial4"/>
    <dgm:cxn modelId="{7766D8E1-8208-47EE-82EF-9829E18CF029}" type="presParOf" srcId="{FDB554E2-07D5-45C9-ADA0-40CFB34D2D77}" destId="{7381E75F-D7C8-4BBF-86BE-BB63256FC53D}" srcOrd="7" destOrd="0" presId="urn:microsoft.com/office/officeart/2005/8/layout/radial4"/>
    <dgm:cxn modelId="{81BBB0EE-3253-4C31-B193-4AB836D09418}" type="presParOf" srcId="{FDB554E2-07D5-45C9-ADA0-40CFB34D2D77}" destId="{EE39A0B8-7A9A-48A7-9D67-D3B708832CD9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9B7BA4-8BCC-4636-9F69-F0C82D43DA7F}">
      <dsp:nvSpPr>
        <dsp:cNvPr id="0" name=""/>
        <dsp:cNvSpPr/>
      </dsp:nvSpPr>
      <dsp:spPr>
        <a:xfrm>
          <a:off x="3868426" y="3349502"/>
          <a:ext cx="3784585" cy="3110788"/>
        </a:xfrm>
        <a:prstGeom prst="ellipse">
          <a:avLst/>
        </a:prstGeom>
        <a:solidFill>
          <a:srgbClr val="FF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b="1" kern="1200" baseline="0" dirty="0">
              <a:latin typeface="Georgia" panose="02040502050405020303" pitchFamily="18" charset="0"/>
            </a:rPr>
            <a:t>Activities</a:t>
          </a:r>
          <a:r>
            <a:rPr lang="en-GB" sz="3200" b="1" kern="1200" baseline="0" dirty="0">
              <a:latin typeface="Georgia" panose="02040502050405020303" pitchFamily="18" charset="0"/>
            </a:rPr>
            <a:t>  </a:t>
          </a:r>
          <a:endParaRPr lang="en-GB" sz="3200" b="1" kern="1200" dirty="0">
            <a:latin typeface="Georgia" panose="02040502050405020303" pitchFamily="18" charset="0"/>
          </a:endParaRPr>
        </a:p>
      </dsp:txBody>
      <dsp:txXfrm>
        <a:off x="4422666" y="3805066"/>
        <a:ext cx="2676105" cy="2199660"/>
      </dsp:txXfrm>
    </dsp:sp>
    <dsp:sp modelId="{3189288A-8687-4688-96FD-2F5DA56527A0}">
      <dsp:nvSpPr>
        <dsp:cNvPr id="0" name=""/>
        <dsp:cNvSpPr/>
      </dsp:nvSpPr>
      <dsp:spPr>
        <a:xfrm rot="11700000">
          <a:off x="1791140" y="3677787"/>
          <a:ext cx="2088632" cy="88657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E7852A-DF7C-4C1E-BD33-DF6A0B1C1F2D}">
      <dsp:nvSpPr>
        <dsp:cNvPr id="0" name=""/>
        <dsp:cNvSpPr/>
      </dsp:nvSpPr>
      <dsp:spPr>
        <a:xfrm>
          <a:off x="349100" y="2668686"/>
          <a:ext cx="2955249" cy="2364199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b="1" kern="1200" dirty="0">
              <a:latin typeface="Kings Caslon Display" panose="02000503000000020003" pitchFamily="2" charset="0"/>
            </a:rPr>
            <a:t>Streetlaw </a:t>
          </a:r>
        </a:p>
      </dsp:txBody>
      <dsp:txXfrm>
        <a:off x="418345" y="2737931"/>
        <a:ext cx="2816759" cy="2225709"/>
      </dsp:txXfrm>
    </dsp:sp>
    <dsp:sp modelId="{FC2AE62C-1060-47B0-92A2-379DEF5393E5}">
      <dsp:nvSpPr>
        <dsp:cNvPr id="0" name=""/>
        <dsp:cNvSpPr/>
      </dsp:nvSpPr>
      <dsp:spPr>
        <a:xfrm rot="14700000">
          <a:off x="3342443" y="1812366"/>
          <a:ext cx="2365828" cy="88657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95CCB3-B2A8-44F2-8E5B-35E11EA58CFA}">
      <dsp:nvSpPr>
        <dsp:cNvPr id="0" name=""/>
        <dsp:cNvSpPr/>
      </dsp:nvSpPr>
      <dsp:spPr>
        <a:xfrm>
          <a:off x="2547811" y="1470"/>
          <a:ext cx="2955249" cy="23641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b="1" kern="1200" dirty="0">
              <a:latin typeface="Kings Caslon Display" panose="02000503000000020003" pitchFamily="2" charset="0"/>
            </a:rPr>
            <a:t>Mock trials  </a:t>
          </a:r>
        </a:p>
      </dsp:txBody>
      <dsp:txXfrm>
        <a:off x="2617056" y="70715"/>
        <a:ext cx="2816759" cy="2225709"/>
      </dsp:txXfrm>
    </dsp:sp>
    <dsp:sp modelId="{74CC1D2B-E2DD-441A-BAFA-27E8FFD47E9E}">
      <dsp:nvSpPr>
        <dsp:cNvPr id="0" name=""/>
        <dsp:cNvSpPr/>
      </dsp:nvSpPr>
      <dsp:spPr>
        <a:xfrm rot="17679614">
          <a:off x="5799032" y="1810240"/>
          <a:ext cx="2357901" cy="88657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1ABB1C-A90E-43B5-B2DF-AAF316DB7CF8}">
      <dsp:nvSpPr>
        <dsp:cNvPr id="0" name=""/>
        <dsp:cNvSpPr/>
      </dsp:nvSpPr>
      <dsp:spPr>
        <a:xfrm>
          <a:off x="5921703" y="0"/>
          <a:ext cx="3096362" cy="23641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b="1" kern="1200" dirty="0">
            <a:latin typeface="Kings Caslon Display" panose="02000503000000020003" pitchFamily="2" charset="0"/>
          </a:endParaRP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latin typeface="Kings Caslon Display" panose="02000503000000020003" pitchFamily="2" charset="0"/>
            </a:rPr>
            <a:t>Speaker </a:t>
          </a:r>
          <a:r>
            <a:rPr lang="en-GB" sz="2800" b="1" kern="1200" baseline="0" dirty="0">
              <a:latin typeface="Kings Caslon Display" panose="02000503000000020003" pitchFamily="2" charset="0"/>
            </a:rPr>
            <a:t>series/Institutional workshops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b="1" kern="1200" dirty="0">
            <a:latin typeface="Kings Caslon Display" panose="02000503000000020003" pitchFamily="2" charset="0"/>
          </a:endParaRPr>
        </a:p>
      </dsp:txBody>
      <dsp:txXfrm>
        <a:off x="5990948" y="69245"/>
        <a:ext cx="2957872" cy="2225709"/>
      </dsp:txXfrm>
    </dsp:sp>
    <dsp:sp modelId="{7381E75F-D7C8-4BBF-86BE-BB63256FC53D}">
      <dsp:nvSpPr>
        <dsp:cNvPr id="0" name=""/>
        <dsp:cNvSpPr/>
      </dsp:nvSpPr>
      <dsp:spPr>
        <a:xfrm rot="20700000">
          <a:off x="7642897" y="3673246"/>
          <a:ext cx="2120062" cy="88657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39A0B8-7A9A-48A7-9D67-D3B708832CD9}">
      <dsp:nvSpPr>
        <dsp:cNvPr id="0" name=""/>
        <dsp:cNvSpPr/>
      </dsp:nvSpPr>
      <dsp:spPr>
        <a:xfrm>
          <a:off x="8249215" y="2660078"/>
          <a:ext cx="2955249" cy="23641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>
              <a:latin typeface="Kings Caslon Display" panose="02000503000000020003" pitchFamily="2" charset="0"/>
            </a:rPr>
            <a:t>Student led debates/ moots </a:t>
          </a:r>
        </a:p>
      </dsp:txBody>
      <dsp:txXfrm>
        <a:off x="8318460" y="2729323"/>
        <a:ext cx="2816759" cy="22257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656017-7EE7-43BA-A696-0B31DF926EC2}">
      <dsp:nvSpPr>
        <dsp:cNvPr id="0" name=""/>
        <dsp:cNvSpPr/>
      </dsp:nvSpPr>
      <dsp:spPr>
        <a:xfrm>
          <a:off x="1534447" y="11835"/>
          <a:ext cx="4327666" cy="432766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1" kern="1200" dirty="0">
              <a:latin typeface="Kings Caslon Display" panose="02000503000000020003" pitchFamily="2" charset="0"/>
            </a:rPr>
            <a:t>Collaborative approach within local community:  York </a:t>
          </a:r>
        </a:p>
      </dsp:txBody>
      <dsp:txXfrm>
        <a:off x="2138760" y="522160"/>
        <a:ext cx="2495231" cy="3307016"/>
      </dsp:txXfrm>
    </dsp:sp>
    <dsp:sp modelId="{FF53B25B-DCD4-4B19-9B24-DA073E24EB70}">
      <dsp:nvSpPr>
        <dsp:cNvPr id="0" name=""/>
        <dsp:cNvSpPr/>
      </dsp:nvSpPr>
      <dsp:spPr>
        <a:xfrm>
          <a:off x="4653486" y="11835"/>
          <a:ext cx="4327666" cy="4327666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1" kern="1200" dirty="0">
              <a:latin typeface="Kings Caslon Display" panose="02000503000000020003" pitchFamily="2" charset="0"/>
            </a:rPr>
            <a:t>Engage with climate justice NGOs, academics  and lawyers to develop common set of materials:  King’s   </a:t>
          </a:r>
        </a:p>
      </dsp:txBody>
      <dsp:txXfrm>
        <a:off x="5881607" y="522160"/>
        <a:ext cx="2495231" cy="33070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51C899-1938-4975-809B-623AC6DE81D5}">
      <dsp:nvSpPr>
        <dsp:cNvPr id="0" name=""/>
        <dsp:cNvSpPr/>
      </dsp:nvSpPr>
      <dsp:spPr>
        <a:xfrm>
          <a:off x="1545915" y="263"/>
          <a:ext cx="3796194" cy="94904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/>
            <a:t> </a:t>
          </a:r>
          <a:r>
            <a:rPr lang="en-GB" sz="4000" kern="1200">
              <a:latin typeface="Kings Caslon Display" panose="02000503000000020003" pitchFamily="2" charset="0"/>
            </a:rPr>
            <a:t>State obligations  </a:t>
          </a:r>
        </a:p>
      </dsp:txBody>
      <dsp:txXfrm>
        <a:off x="1573712" y="28060"/>
        <a:ext cx="3740600" cy="893454"/>
      </dsp:txXfrm>
    </dsp:sp>
    <dsp:sp modelId="{E7400707-1413-42D8-9E7F-B0B6CB1F6786}">
      <dsp:nvSpPr>
        <dsp:cNvPr id="0" name=""/>
        <dsp:cNvSpPr/>
      </dsp:nvSpPr>
      <dsp:spPr>
        <a:xfrm rot="5400000">
          <a:off x="3360970" y="1032353"/>
          <a:ext cx="166083" cy="166083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F197ED-FBA1-4090-9F58-DFEA1D588CF3}">
      <dsp:nvSpPr>
        <dsp:cNvPr id="0" name=""/>
        <dsp:cNvSpPr/>
      </dsp:nvSpPr>
      <dsp:spPr>
        <a:xfrm>
          <a:off x="1545915" y="1281478"/>
          <a:ext cx="3796194" cy="949048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Kings Caslon Display" panose="02000503000000020003" pitchFamily="2" charset="0"/>
            </a:rPr>
            <a:t>Monitor and assess air quality + meet objectiv</a:t>
          </a:r>
          <a:r>
            <a:rPr lang="en-GB" sz="2000" kern="1200" dirty="0"/>
            <a:t>es  </a:t>
          </a:r>
        </a:p>
      </dsp:txBody>
      <dsp:txXfrm>
        <a:off x="1573712" y="1309275"/>
        <a:ext cx="3740600" cy="893454"/>
      </dsp:txXfrm>
    </dsp:sp>
    <dsp:sp modelId="{A33F0A05-3AF4-4225-A21E-5B9611688E33}">
      <dsp:nvSpPr>
        <dsp:cNvPr id="0" name=""/>
        <dsp:cNvSpPr/>
      </dsp:nvSpPr>
      <dsp:spPr>
        <a:xfrm rot="5400000">
          <a:off x="3360970" y="2313569"/>
          <a:ext cx="166083" cy="166083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06BCAC-97AE-49C7-AAE0-FA6D9C0477CB}">
      <dsp:nvSpPr>
        <dsp:cNvPr id="0" name=""/>
        <dsp:cNvSpPr/>
      </dsp:nvSpPr>
      <dsp:spPr>
        <a:xfrm>
          <a:off x="1545915" y="2562694"/>
          <a:ext cx="3796194" cy="949048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1347952"/>
            <a:satOff val="-4566"/>
            <a:lumOff val="-58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1347952"/>
              <a:satOff val="-4566"/>
              <a:lumOff val="-58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Kings Caslon Display" panose="02000503000000020003" pitchFamily="2" charset="0"/>
            </a:rPr>
            <a:t>Report to public and Commission </a:t>
          </a:r>
        </a:p>
      </dsp:txBody>
      <dsp:txXfrm>
        <a:off x="1573712" y="2590491"/>
        <a:ext cx="3740600" cy="893454"/>
      </dsp:txXfrm>
    </dsp:sp>
    <dsp:sp modelId="{48EDAF3E-DCC5-4D70-8043-39EB9875CD91}">
      <dsp:nvSpPr>
        <dsp:cNvPr id="0" name=""/>
        <dsp:cNvSpPr/>
      </dsp:nvSpPr>
      <dsp:spPr>
        <a:xfrm rot="5400000">
          <a:off x="3360970" y="3594784"/>
          <a:ext cx="166083" cy="166083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D77AAF-A49F-489D-83CC-FF3D685566D3}">
      <dsp:nvSpPr>
        <dsp:cNvPr id="0" name=""/>
        <dsp:cNvSpPr/>
      </dsp:nvSpPr>
      <dsp:spPr>
        <a:xfrm>
          <a:off x="1545915" y="3843910"/>
          <a:ext cx="3796194" cy="949048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2695905"/>
            <a:satOff val="-9133"/>
            <a:lumOff val="-1171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695905"/>
              <a:satOff val="-9133"/>
              <a:lumOff val="-11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Kings Caslon Display" panose="02000503000000020003" pitchFamily="2" charset="0"/>
            </a:rPr>
            <a:t>Implement air quality plans containing measures to achieve objectives </a:t>
          </a:r>
        </a:p>
      </dsp:txBody>
      <dsp:txXfrm>
        <a:off x="1573712" y="3871707"/>
        <a:ext cx="3740600" cy="893454"/>
      </dsp:txXfrm>
    </dsp:sp>
    <dsp:sp modelId="{63040570-154A-4711-9BE2-8748B43E72DB}">
      <dsp:nvSpPr>
        <dsp:cNvPr id="0" name=""/>
        <dsp:cNvSpPr/>
      </dsp:nvSpPr>
      <dsp:spPr>
        <a:xfrm>
          <a:off x="5873577" y="263"/>
          <a:ext cx="3796194" cy="949048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>
              <a:latin typeface="Kings Caslon Display" panose="02000503000000020003" pitchFamily="2" charset="0"/>
            </a:rPr>
            <a:t>Individual rights</a:t>
          </a:r>
          <a:r>
            <a:rPr lang="en-GB" sz="4000" kern="1200"/>
            <a:t>  </a:t>
          </a:r>
        </a:p>
      </dsp:txBody>
      <dsp:txXfrm>
        <a:off x="5901374" y="28060"/>
        <a:ext cx="3740600" cy="893454"/>
      </dsp:txXfrm>
    </dsp:sp>
    <dsp:sp modelId="{672766AF-2816-4AA6-BFF6-2E2BD1FD060B}">
      <dsp:nvSpPr>
        <dsp:cNvPr id="0" name=""/>
        <dsp:cNvSpPr/>
      </dsp:nvSpPr>
      <dsp:spPr>
        <a:xfrm rot="5400000">
          <a:off x="7688632" y="1032353"/>
          <a:ext cx="166083" cy="166083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1720EB-691F-43F7-ACD7-2E6F7C2CC62E}">
      <dsp:nvSpPr>
        <dsp:cNvPr id="0" name=""/>
        <dsp:cNvSpPr/>
      </dsp:nvSpPr>
      <dsp:spPr>
        <a:xfrm>
          <a:off x="5873577" y="1281478"/>
          <a:ext cx="3796194" cy="949048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4043857"/>
            <a:satOff val="-13699"/>
            <a:lumOff val="-1757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4043857"/>
              <a:satOff val="-13699"/>
              <a:lumOff val="-17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Kings Caslon Display" panose="02000503000000020003" pitchFamily="2" charset="0"/>
            </a:rPr>
            <a:t>Right to breath clean air  that meets EU standards</a:t>
          </a:r>
        </a:p>
      </dsp:txBody>
      <dsp:txXfrm>
        <a:off x="5901374" y="1309275"/>
        <a:ext cx="3740600" cy="893454"/>
      </dsp:txXfrm>
    </dsp:sp>
    <dsp:sp modelId="{7F1A3786-2D1E-4471-B99E-9AB5E961E7AA}">
      <dsp:nvSpPr>
        <dsp:cNvPr id="0" name=""/>
        <dsp:cNvSpPr/>
      </dsp:nvSpPr>
      <dsp:spPr>
        <a:xfrm rot="5400000">
          <a:off x="7688632" y="2313569"/>
          <a:ext cx="166083" cy="166083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FE9D7F-A4AD-4D2F-AE9C-BFBEB721F4E8}">
      <dsp:nvSpPr>
        <dsp:cNvPr id="0" name=""/>
        <dsp:cNvSpPr/>
      </dsp:nvSpPr>
      <dsp:spPr>
        <a:xfrm>
          <a:off x="5873577" y="2562694"/>
          <a:ext cx="3796194" cy="949048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5391810"/>
            <a:satOff val="-18266"/>
            <a:lumOff val="-234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5391810"/>
              <a:satOff val="-18266"/>
              <a:lumOff val="-23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 </a:t>
          </a:r>
          <a:r>
            <a:rPr lang="en-GB" sz="2000" kern="1200">
              <a:latin typeface="Kings Caslon Display" panose="02000503000000020003" pitchFamily="2" charset="0"/>
            </a:rPr>
            <a:t>Right to information about air quality </a:t>
          </a:r>
        </a:p>
      </dsp:txBody>
      <dsp:txXfrm>
        <a:off x="5901374" y="2590491"/>
        <a:ext cx="3740600" cy="893454"/>
      </dsp:txXfrm>
    </dsp:sp>
    <dsp:sp modelId="{00F4B12B-83CF-40B8-A3C4-BC16AFDBCD92}">
      <dsp:nvSpPr>
        <dsp:cNvPr id="0" name=""/>
        <dsp:cNvSpPr/>
      </dsp:nvSpPr>
      <dsp:spPr>
        <a:xfrm rot="5400000">
          <a:off x="7688632" y="3594784"/>
          <a:ext cx="166083" cy="166083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CA1B22-10BD-47E8-9B5D-F25624035CBC}">
      <dsp:nvSpPr>
        <dsp:cNvPr id="0" name=""/>
        <dsp:cNvSpPr/>
      </dsp:nvSpPr>
      <dsp:spPr>
        <a:xfrm>
          <a:off x="5873577" y="3843910"/>
          <a:ext cx="3796194" cy="949048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Kings Caslon Display" panose="02000503000000020003" pitchFamily="2" charset="0"/>
            </a:rPr>
            <a:t>If breach, right to demand air quality plan to ensure standards are met</a:t>
          </a:r>
          <a:endParaRPr lang="en-GB" sz="2000" kern="1200" dirty="0"/>
        </a:p>
      </dsp:txBody>
      <dsp:txXfrm>
        <a:off x="5901374" y="3871707"/>
        <a:ext cx="3740600" cy="8934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9B7BA4-8BCC-4636-9F69-F0C82D43DA7F}">
      <dsp:nvSpPr>
        <dsp:cNvPr id="0" name=""/>
        <dsp:cNvSpPr/>
      </dsp:nvSpPr>
      <dsp:spPr>
        <a:xfrm>
          <a:off x="3868426" y="3349502"/>
          <a:ext cx="3784585" cy="3110788"/>
        </a:xfrm>
        <a:prstGeom prst="ellipse">
          <a:avLst/>
        </a:prstGeom>
        <a:solidFill>
          <a:srgbClr val="FF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b="1" kern="1200" baseline="0" dirty="0">
              <a:latin typeface="Georgia" panose="02040502050405020303" pitchFamily="18" charset="0"/>
            </a:rPr>
            <a:t>Activities</a:t>
          </a:r>
          <a:r>
            <a:rPr lang="en-GB" sz="3200" b="1" kern="1200" baseline="0" dirty="0">
              <a:latin typeface="Georgia" panose="02040502050405020303" pitchFamily="18" charset="0"/>
            </a:rPr>
            <a:t>  </a:t>
          </a:r>
          <a:endParaRPr lang="en-GB" sz="3200" b="1" kern="1200" dirty="0">
            <a:latin typeface="Georgia" panose="02040502050405020303" pitchFamily="18" charset="0"/>
          </a:endParaRPr>
        </a:p>
      </dsp:txBody>
      <dsp:txXfrm>
        <a:off x="4422666" y="3805066"/>
        <a:ext cx="2676105" cy="2199660"/>
      </dsp:txXfrm>
    </dsp:sp>
    <dsp:sp modelId="{3189288A-8687-4688-96FD-2F5DA56527A0}">
      <dsp:nvSpPr>
        <dsp:cNvPr id="0" name=""/>
        <dsp:cNvSpPr/>
      </dsp:nvSpPr>
      <dsp:spPr>
        <a:xfrm rot="11700000">
          <a:off x="1791140" y="3677787"/>
          <a:ext cx="2088632" cy="88657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E7852A-DF7C-4C1E-BD33-DF6A0B1C1F2D}">
      <dsp:nvSpPr>
        <dsp:cNvPr id="0" name=""/>
        <dsp:cNvSpPr/>
      </dsp:nvSpPr>
      <dsp:spPr>
        <a:xfrm>
          <a:off x="349100" y="2668686"/>
          <a:ext cx="2955249" cy="2364199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b="1" kern="1200" dirty="0">
              <a:latin typeface="Kings Caslon Display" panose="02000503000000020003" pitchFamily="2" charset="0"/>
            </a:rPr>
            <a:t>Streetlaw </a:t>
          </a:r>
        </a:p>
      </dsp:txBody>
      <dsp:txXfrm>
        <a:off x="418345" y="2737931"/>
        <a:ext cx="2816759" cy="2225709"/>
      </dsp:txXfrm>
    </dsp:sp>
    <dsp:sp modelId="{FC2AE62C-1060-47B0-92A2-379DEF5393E5}">
      <dsp:nvSpPr>
        <dsp:cNvPr id="0" name=""/>
        <dsp:cNvSpPr/>
      </dsp:nvSpPr>
      <dsp:spPr>
        <a:xfrm rot="14700000">
          <a:off x="3342443" y="1812366"/>
          <a:ext cx="2365828" cy="88657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95CCB3-B2A8-44F2-8E5B-35E11EA58CFA}">
      <dsp:nvSpPr>
        <dsp:cNvPr id="0" name=""/>
        <dsp:cNvSpPr/>
      </dsp:nvSpPr>
      <dsp:spPr>
        <a:xfrm>
          <a:off x="2547811" y="1470"/>
          <a:ext cx="2955249" cy="23641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b="1" kern="1200" dirty="0">
              <a:latin typeface="Kings Caslon Display" panose="02000503000000020003" pitchFamily="2" charset="0"/>
            </a:rPr>
            <a:t>Mock trials  </a:t>
          </a:r>
        </a:p>
      </dsp:txBody>
      <dsp:txXfrm>
        <a:off x="2617056" y="70715"/>
        <a:ext cx="2816759" cy="2225709"/>
      </dsp:txXfrm>
    </dsp:sp>
    <dsp:sp modelId="{74CC1D2B-E2DD-441A-BAFA-27E8FFD47E9E}">
      <dsp:nvSpPr>
        <dsp:cNvPr id="0" name=""/>
        <dsp:cNvSpPr/>
      </dsp:nvSpPr>
      <dsp:spPr>
        <a:xfrm rot="17679614">
          <a:off x="5799032" y="1810240"/>
          <a:ext cx="2357901" cy="88657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1ABB1C-A90E-43B5-B2DF-AAF316DB7CF8}">
      <dsp:nvSpPr>
        <dsp:cNvPr id="0" name=""/>
        <dsp:cNvSpPr/>
      </dsp:nvSpPr>
      <dsp:spPr>
        <a:xfrm>
          <a:off x="5921703" y="0"/>
          <a:ext cx="3096362" cy="23641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b="1" kern="1200" dirty="0">
            <a:latin typeface="Kings Caslon Display" panose="02000503000000020003" pitchFamily="2" charset="0"/>
          </a:endParaRP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latin typeface="Kings Caslon Display" panose="02000503000000020003" pitchFamily="2" charset="0"/>
            </a:rPr>
            <a:t>Speaker </a:t>
          </a:r>
          <a:r>
            <a:rPr lang="en-GB" sz="2800" b="1" kern="1200" baseline="0" dirty="0">
              <a:latin typeface="Kings Caslon Display" panose="02000503000000020003" pitchFamily="2" charset="0"/>
            </a:rPr>
            <a:t>series/Institutional workshops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b="1" kern="1200" dirty="0">
            <a:latin typeface="Kings Caslon Display" panose="02000503000000020003" pitchFamily="2" charset="0"/>
          </a:endParaRPr>
        </a:p>
      </dsp:txBody>
      <dsp:txXfrm>
        <a:off x="5990948" y="69245"/>
        <a:ext cx="2957872" cy="2225709"/>
      </dsp:txXfrm>
    </dsp:sp>
    <dsp:sp modelId="{7381E75F-D7C8-4BBF-86BE-BB63256FC53D}">
      <dsp:nvSpPr>
        <dsp:cNvPr id="0" name=""/>
        <dsp:cNvSpPr/>
      </dsp:nvSpPr>
      <dsp:spPr>
        <a:xfrm rot="20700000">
          <a:off x="7642897" y="3673246"/>
          <a:ext cx="2120062" cy="88657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39A0B8-7A9A-48A7-9D67-D3B708832CD9}">
      <dsp:nvSpPr>
        <dsp:cNvPr id="0" name=""/>
        <dsp:cNvSpPr/>
      </dsp:nvSpPr>
      <dsp:spPr>
        <a:xfrm>
          <a:off x="8249215" y="2660078"/>
          <a:ext cx="2955249" cy="23641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>
              <a:latin typeface="Kings Caslon Display" panose="02000503000000020003" pitchFamily="2" charset="0"/>
            </a:rPr>
            <a:t>Student led debates/ moots </a:t>
          </a:r>
        </a:p>
      </dsp:txBody>
      <dsp:txXfrm>
        <a:off x="8318460" y="2729323"/>
        <a:ext cx="2816759" cy="22257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F98BA9D1-7163-4366-8B5E-453BD01601F2}" type="datetimeFigureOut">
              <a:rPr lang="en-GB" smtClean="0"/>
              <a:t>10/07/2019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FEF78421-4F29-404C-8621-7C5ABAEA8B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053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Sara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78421-4F29-404C-8621-7C5ABAEA8BB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83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78421-4F29-404C-8621-7C5ABAEA8BB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655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78421-4F29-404C-8621-7C5ABAEA8BB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178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78421-4F29-404C-8621-7C5ABAEA8BB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167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Sara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78421-4F29-404C-8621-7C5ABAEA8BB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164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A665D-887F-44A8-A99C-E15756187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AE53A5-8A65-41D9-B3A7-27E2AE7DA5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F026D-0CD4-483F-A360-AA337A040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35339-A897-47AC-92CD-A8A65E2F62D8}" type="datetimeFigureOut">
              <a:rPr lang="en-GB" smtClean="0"/>
              <a:t>10/07/2019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F0792C-90A6-4DCF-9AB3-05007F2D9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420DAF-EB1F-475F-A198-973E333C7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F5616-F9D3-41A1-A24E-5B34956431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554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8D99-458F-48BA-A202-6E6DCC1C9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B261D8-9641-4927-8D2B-AEBE22DC67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1181FD-4EB7-4EAD-B4F2-C3432CA14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35339-A897-47AC-92CD-A8A65E2F62D8}" type="datetimeFigureOut">
              <a:rPr lang="en-GB" smtClean="0"/>
              <a:t>10/07/2019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54A71-DDBA-47E2-9438-E16E34ABA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6BA3C9-01F6-4345-820C-0C00AF9B1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F5616-F9D3-41A1-A24E-5B34956431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94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92D79E-26BB-4299-B07C-2A69B2B4B2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B9D51C-A1F1-4160-91BF-450F18E614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FDBD92-8BBE-45DF-A7DC-83C46A816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35339-A897-47AC-92CD-A8A65E2F62D8}" type="datetimeFigureOut">
              <a:rPr lang="en-GB" smtClean="0"/>
              <a:t>10/07/2019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416106-7A60-468D-A245-F964D1654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B79FA6-9980-49FF-BF5C-2612A36D0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F5616-F9D3-41A1-A24E-5B34956431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1446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A7520-D2CD-4122-89DD-9D3D3D79A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35423-211C-425F-92BD-F645A8812B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18B50-8F20-4D9D-9381-1E2F4E666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35339-A897-47AC-92CD-A8A65E2F62D8}" type="datetimeFigureOut">
              <a:rPr lang="en-GB" smtClean="0"/>
              <a:t>10/07/2019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C99B0-4D51-4758-A2EA-6C7489794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C2265B-0061-4BD4-85B5-E85FFBB0C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F5616-F9D3-41A1-A24E-5B34956431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5358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42AF4-0EBF-4FE4-8403-AF4161CE3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012F76-684E-4161-A359-1EC0FF647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CDE06C-5E31-4064-BDCF-3B32DA014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35339-A897-47AC-92CD-A8A65E2F62D8}" type="datetimeFigureOut">
              <a:rPr lang="en-GB" smtClean="0"/>
              <a:t>10/07/2019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8CECCC-D200-4FAC-A905-16E9EEE9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76E2C7-6FC1-40FE-A019-3B595C773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F5616-F9D3-41A1-A24E-5B34956431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8618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4E645-8672-4F0D-BA9C-7AAAECA42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D2250-EC7D-4448-90CA-E5D8C289D3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DE3158-BE07-4342-858C-37A5829FE4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85E5FD-DB22-40B0-8A5B-AC03E2B46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35339-A897-47AC-92CD-A8A65E2F62D8}" type="datetimeFigureOut">
              <a:rPr lang="en-GB" smtClean="0"/>
              <a:t>10/07/2019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DD92A7-33BB-47CB-A3F5-5977D63DC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E1D832-A09D-4D5E-A20D-3B72165B8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F5616-F9D3-41A1-A24E-5B34956431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175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B2806-41DA-4319-B84D-9BB7B884C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6CFA73-2E65-43A9-92DF-8968BB9D49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AE86D3-6D89-4636-BA37-A86D7ECB8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D08854-585B-4CAB-B700-8D4BF64F0F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87A2B8-1CE3-44DC-9627-EC0ECDBD30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3CA516-7044-4DBC-AC56-BCEAB2C9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35339-A897-47AC-92CD-A8A65E2F62D8}" type="datetimeFigureOut">
              <a:rPr lang="en-GB" smtClean="0"/>
              <a:t>10/07/2019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47559C-7BBD-465F-901A-07E0693F3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A86DA9-CE9F-4130-8FD0-116B5431B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F5616-F9D3-41A1-A24E-5B34956431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364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9487F-CF8F-4A7A-94E7-975C7521F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3B8B0F-BFF6-4A50-B19C-D116B1740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35339-A897-47AC-92CD-A8A65E2F62D8}" type="datetimeFigureOut">
              <a:rPr lang="en-GB" smtClean="0"/>
              <a:t>10/07/2019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C62DD4-13ED-4865-AF8C-946841A5B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2D22A5-59BA-4A8D-A531-DF093387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F5616-F9D3-41A1-A24E-5B34956431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813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A5AA6A-8E81-4A1D-AE53-551CFEB61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35339-A897-47AC-92CD-A8A65E2F62D8}" type="datetimeFigureOut">
              <a:rPr lang="en-GB" smtClean="0"/>
              <a:t>10/07/2019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D8A1A8-7631-44F1-82D3-F7F6F4B24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CD9618-A3C9-45FF-874A-1DC169AF0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F5616-F9D3-41A1-A24E-5B34956431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530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878E2-6D27-46FB-89A7-BFF43E563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65019-EABB-45F4-9C32-CD8A99B2A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15177A-23E3-4D5E-B599-9992080AFF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1DA779-B90D-43B7-A06B-91E14A6BC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35339-A897-47AC-92CD-A8A65E2F62D8}" type="datetimeFigureOut">
              <a:rPr lang="en-GB" smtClean="0"/>
              <a:t>10/07/2019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BD3FF0-C453-4F17-8CCF-0192EC82A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EB2376-D5B9-413C-B41A-DE7ADFB69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F5616-F9D3-41A1-A24E-5B34956431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851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7EF66-C3DF-4240-8E5E-3BBFC80F0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AA1655-C963-4112-96AD-0AC855F06B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EC7245-0755-4046-855E-6DC87D9BBE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99C8E7-08EB-4F1F-AEE3-EBE51FC7A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35339-A897-47AC-92CD-A8A65E2F62D8}" type="datetimeFigureOut">
              <a:rPr lang="en-GB" smtClean="0"/>
              <a:t>10/07/2019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B092B9-F6C9-4B82-BAC1-E7F88F0F2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A9451B-5AAB-47BA-9EDE-59DFA64B0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F5616-F9D3-41A1-A24E-5B34956431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894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95E71A-FE0A-4A67-961C-B4CA812C7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0D45CB-1529-40EC-9FE7-16C69545E6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55651-6ABE-44AD-8956-98580D2DC9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35339-A897-47AC-92CD-A8A65E2F62D8}" type="datetimeFigureOut">
              <a:rPr lang="en-GB" smtClean="0"/>
              <a:t>10/07/2019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95A24-8558-4AD9-93BC-D23F4E2A2A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E1BB8B-8A68-4E09-BD3B-1B10D46BBC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F5616-F9D3-41A1-A24E-5B34956431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036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climate.pledge.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youtu.be/oJ_QkjieLmw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uardian.com/uk-news/2019/may/02/ella-kissi-debrah-new-inquest-granted-into-air-pollution-death" TargetMode="External"/><Relationship Id="rId2" Type="http://schemas.openxmlformats.org/officeDocument/2006/relationships/hyperlink" Target="https://www.independent.co.uk/news/health/air-pollution-smoking-deaths-compare-a8818851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765923-5E9D-483B-A5FD-94E4A6438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>
                <a:solidFill>
                  <a:srgbClr val="FFFFFF"/>
                </a:solidFill>
                <a:latin typeface="Kings Caslon Display" panose="02000503000000020003" pitchFamily="2" charset="0"/>
              </a:rPr>
              <a:t>Global Action for Climate Justice </a:t>
            </a:r>
            <a:endParaRPr lang="en-US" sz="4800" kern="1200" dirty="0">
              <a:solidFill>
                <a:srgbClr val="FFFFFF"/>
              </a:solidFill>
              <a:latin typeface="Kings Caslon Display" panose="02000503000000020003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D6839C-5396-4F94-96B7-C82C3DDBE9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4237" y="4170501"/>
            <a:ext cx="3657600" cy="2202867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en-US" b="1" kern="1200" dirty="0">
                <a:solidFill>
                  <a:schemeClr val="bg1"/>
                </a:solidFill>
                <a:latin typeface="Kings Caslon Display" panose="02000503000000020003" pitchFamily="2" charset="0"/>
              </a:rPr>
              <a:t>Stephen Levet</a:t>
            </a:r>
            <a:r>
              <a:rPr lang="en-US" b="1" dirty="0">
                <a:solidFill>
                  <a:schemeClr val="bg1"/>
                </a:solidFill>
                <a:latin typeface="Kings Caslon Display" panose="02000503000000020003" pitchFamily="2" charset="0"/>
              </a:rPr>
              <a:t>t &amp; Sara Boulton, </a:t>
            </a:r>
            <a:r>
              <a:rPr lang="en-GB" b="1" dirty="0">
                <a:solidFill>
                  <a:schemeClr val="bg1"/>
                </a:solidFill>
                <a:latin typeface="Kings Caslon Display" panose="02000503000000020003" pitchFamily="2" charset="0"/>
              </a:rPr>
              <a:t>York Law School, The University of York</a:t>
            </a:r>
          </a:p>
          <a:p>
            <a:endParaRPr lang="en-GB" b="1" dirty="0">
              <a:solidFill>
                <a:schemeClr val="bg1"/>
              </a:solidFill>
              <a:latin typeface="Kings Caslon Display" panose="02000503000000020003" pitchFamily="2" charset="0"/>
            </a:endParaRPr>
          </a:p>
          <a:p>
            <a:r>
              <a:rPr lang="en-GB" b="1" dirty="0">
                <a:solidFill>
                  <a:schemeClr val="bg1"/>
                </a:solidFill>
                <a:latin typeface="Kings Caslon Display" panose="02000503000000020003" pitchFamily="2" charset="0"/>
              </a:rPr>
              <a:t>Shaila Pal, Dickson Poon School of Law, King’s College London </a:t>
            </a:r>
          </a:p>
          <a:p>
            <a:pPr algn="ctr"/>
            <a:endParaRPr lang="en-US" sz="20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D7A1974-2672-4B3F-B0BD-948524C36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289" y="492573"/>
            <a:ext cx="5248610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150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Kings Caslon Text" panose="02000503000000020003" pitchFamily="2" charset="0"/>
              </a:rPr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sz="3600" dirty="0">
                <a:latin typeface="Kings Caslon Text" panose="02000503000000020003" pitchFamily="2" charset="0"/>
              </a:rPr>
              <a:t>Sign the pledge</a:t>
            </a:r>
          </a:p>
          <a:p>
            <a:r>
              <a:rPr lang="en-GB" sz="3600" dirty="0">
                <a:latin typeface="Kings Caslon Text" panose="02000503000000020003" pitchFamily="2" charset="0"/>
              </a:rPr>
              <a:t>Tell everyone you have signed the pledge</a:t>
            </a:r>
          </a:p>
          <a:p>
            <a:r>
              <a:rPr lang="en-GB" sz="3600" dirty="0">
                <a:latin typeface="Kings Caslon Text" panose="02000503000000020003" pitchFamily="2" charset="0"/>
              </a:rPr>
              <a:t>Join us in an international student law clinic day of action</a:t>
            </a:r>
          </a:p>
          <a:p>
            <a:r>
              <a:rPr lang="en-GB" sz="3600" dirty="0">
                <a:latin typeface="Kings Caslon Text" panose="02000503000000020003" pitchFamily="2" charset="0"/>
              </a:rPr>
              <a:t>Join the organising committee</a:t>
            </a:r>
          </a:p>
          <a:p>
            <a:r>
              <a:rPr lang="en-GB" sz="3600" dirty="0">
                <a:latin typeface="Kings Caslon Text" panose="02000503000000020003" pitchFamily="2" charset="0"/>
              </a:rPr>
              <a:t>Help with media</a:t>
            </a:r>
          </a:p>
          <a:p>
            <a:pPr marL="0" indent="0">
              <a:buNone/>
            </a:pPr>
            <a:r>
              <a:rPr lang="en-GB" sz="3600" dirty="0">
                <a:hlinkClick r:id="rId2"/>
              </a:rPr>
              <a:t>https://www.facebook.com/climate.pledge.1</a:t>
            </a:r>
            <a:endParaRPr lang="en-GB" sz="3600" dirty="0">
              <a:latin typeface="Kings Caslon Text" panose="02000503000000020003" pitchFamily="2" charset="0"/>
            </a:endParaRPr>
          </a:p>
          <a:p>
            <a:r>
              <a:rPr lang="en-GB" sz="3600" dirty="0">
                <a:latin typeface="Kings Caslon Text" panose="02000503000000020003" pitchFamily="2" charset="0"/>
              </a:rPr>
              <a:t>Think globally. Act locally.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3723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14312"/>
            <a:ext cx="11430000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64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4513" y="1022578"/>
            <a:ext cx="907498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latin typeface="Kings Caslon Text" panose="02000503000000020003" pitchFamily="2" charset="0"/>
              </a:rPr>
              <a:t>Climate change is one of the most significant social justice issues we face. Its impacts will be felt most by the poorest and most vulnerable. As a student law clinic with a commitment to social justice, we commit to raising awareness of the issue of climate change in our teaching, research and activism; and to finding ways to support law students to contribute to the struggle for climate justice.</a:t>
            </a:r>
          </a:p>
        </p:txBody>
      </p:sp>
    </p:spTree>
    <p:extLst>
      <p:ext uri="{BB962C8B-B14F-4D97-AF65-F5344CB8AC3E}">
        <p14:creationId xmlns:p14="http://schemas.microsoft.com/office/powerpoint/2010/main" val="1523157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8993C-8594-4CCD-93F8-AB704E8E2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  <a:endParaRPr lang="en-GB" b="1" dirty="0">
              <a:latin typeface="Georgia" panose="02040502050405020303" pitchFamily="18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DDCF249-7229-464C-941A-094EB7F8DA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0944433"/>
              </p:ext>
            </p:extLst>
          </p:nvPr>
        </p:nvGraphicFramePr>
        <p:xfrm>
          <a:off x="239151" y="182879"/>
          <a:ext cx="11521439" cy="6461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1276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5510C-2143-4455-BB6D-71CC7FFB1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Kings Caslon Display" panose="02000503000000020003" pitchFamily="2" charset="0"/>
              </a:rPr>
              <a:t> </a:t>
            </a:r>
            <a:r>
              <a:rPr lang="en-GB" b="1" dirty="0">
                <a:latin typeface="Kings Caslon Display" panose="02000503000000020003" pitchFamily="2" charset="0"/>
              </a:rPr>
              <a:t>Streetlaw</a:t>
            </a:r>
            <a:r>
              <a:rPr lang="en-GB" dirty="0">
                <a:latin typeface="Kings Caslon Display" panose="02000503000000020003" pitchFamily="2" charset="0"/>
              </a:rPr>
              <a:t>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DF8B9EB-C616-4529-8BBF-246970C02B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20629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71488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06446-D560-41F4-A537-8558128CF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Kings Caslon Display" panose="02000503000000020003" pitchFamily="2" charset="0"/>
              </a:rPr>
              <a:t> Street Law: What rights do I have? </a:t>
            </a:r>
            <a:br>
              <a:rPr lang="en-GB" dirty="0">
                <a:latin typeface="Kings Caslon Display" panose="02000503000000020003" pitchFamily="2" charset="0"/>
              </a:rPr>
            </a:br>
            <a:endParaRPr lang="en-GB" dirty="0">
              <a:latin typeface="Kings Caslon Display" panose="0200050300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1886E-AE58-45A3-BD8C-B6BB9D2D4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721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>
                <a:latin typeface="Kings Caslon Display" panose="02000503000000020003" pitchFamily="2" charset="0"/>
              </a:rPr>
              <a:t>Right to a healthy environment and a duty as citizens to protect the environment, </a:t>
            </a:r>
            <a:r>
              <a:rPr lang="en-GB" b="1" dirty="0">
                <a:latin typeface="Kings Caslon Display" panose="02000503000000020003" pitchFamily="2" charset="0"/>
              </a:rPr>
              <a:t>Aarhus Convention</a:t>
            </a:r>
            <a:r>
              <a:rPr lang="en-GB" dirty="0">
                <a:latin typeface="Kings Caslon Display" panose="02000503000000020003" pitchFamily="2" charset="0"/>
              </a:rPr>
              <a:t>. </a:t>
            </a:r>
          </a:p>
          <a:p>
            <a:pPr marL="0" indent="0">
              <a:buNone/>
            </a:pPr>
            <a:endParaRPr lang="en-GB" dirty="0">
              <a:latin typeface="Kings Caslon Display" panose="02000503000000020003" pitchFamily="2" charset="0"/>
            </a:endParaRPr>
          </a:p>
          <a:p>
            <a:pPr marL="0" indent="0">
              <a:buNone/>
            </a:pPr>
            <a:r>
              <a:rPr lang="en-GB" dirty="0">
                <a:latin typeface="Kings Caslon Display" panose="02000503000000020003" pitchFamily="2" charset="0"/>
              </a:rPr>
              <a:t>Aarhus Convention guarantees </a:t>
            </a:r>
            <a:r>
              <a:rPr lang="en-GB" b="1" dirty="0">
                <a:latin typeface="Kings Caslon Display" panose="02000503000000020003" pitchFamily="2" charset="0"/>
              </a:rPr>
              <a:t>3 basic procedural rights</a:t>
            </a:r>
            <a:r>
              <a:rPr lang="en-GB" dirty="0">
                <a:latin typeface="Kings Caslon Display" panose="02000503000000020003" pitchFamily="2" charset="0"/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Kings Caslon Display" panose="02000503000000020003" pitchFamily="2" charset="0"/>
              </a:rPr>
              <a:t>The right to access information</a:t>
            </a:r>
          </a:p>
          <a:p>
            <a:pPr marL="514350" indent="-514350">
              <a:buFont typeface="+mj-lt"/>
              <a:buAutoNum type="arabicPeriod"/>
            </a:pPr>
            <a:endParaRPr lang="en-GB" dirty="0">
              <a:latin typeface="Kings Caslon Display" panose="02000503000000020003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Kings Caslon Display" panose="02000503000000020003" pitchFamily="2" charset="0"/>
              </a:rPr>
              <a:t>The right to participate in the formulation of plans relating to the environment</a:t>
            </a:r>
          </a:p>
          <a:p>
            <a:pPr marL="514350" indent="-514350">
              <a:buFont typeface="+mj-lt"/>
              <a:buAutoNum type="arabicPeriod"/>
            </a:pPr>
            <a:endParaRPr lang="en-GB" dirty="0">
              <a:latin typeface="Kings Caslon Display" panose="02000503000000020003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Kings Caslon Display" panose="02000503000000020003" pitchFamily="2" charset="0"/>
              </a:rPr>
              <a:t>The right to go to court to challenge breaches of environmental law</a:t>
            </a:r>
          </a:p>
          <a:p>
            <a:pPr marL="0" indent="0">
              <a:buNone/>
            </a:pPr>
            <a:endParaRPr lang="en-GB" dirty="0">
              <a:latin typeface="Kings Caslon Display" panose="02000503000000020003" pitchFamily="2" charset="0"/>
            </a:endParaRPr>
          </a:p>
          <a:p>
            <a:pPr marL="0" indent="0">
              <a:buNone/>
            </a:pPr>
            <a:endParaRPr lang="en-GB" dirty="0">
              <a:latin typeface="Kings Caslon Display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003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505C23-674B-4195-81D6-0C127FEAE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908"/>
            <a:ext cx="9161029" cy="1490093"/>
          </a:xfrm>
          <a:custGeom>
            <a:avLst/>
            <a:gdLst>
              <a:gd name="connsiteX0" fmla="*/ 0 w 9161029"/>
              <a:gd name="connsiteY0" fmla="*/ 0 h 1490093"/>
              <a:gd name="connsiteX1" fmla="*/ 2046494 w 9161029"/>
              <a:gd name="connsiteY1" fmla="*/ 0 h 1490093"/>
              <a:gd name="connsiteX2" fmla="*/ 2496613 w 9161029"/>
              <a:gd name="connsiteY2" fmla="*/ 0 h 1490093"/>
              <a:gd name="connsiteX3" fmla="*/ 3235839 w 9161029"/>
              <a:gd name="connsiteY3" fmla="*/ 0 h 1490093"/>
              <a:gd name="connsiteX4" fmla="*/ 9161029 w 9161029"/>
              <a:gd name="connsiteY4" fmla="*/ 0 h 1490093"/>
              <a:gd name="connsiteX5" fmla="*/ 8470921 w 9161029"/>
              <a:gd name="connsiteY5" fmla="*/ 1490093 h 1490093"/>
              <a:gd name="connsiteX6" fmla="*/ 0 w 9161029"/>
              <a:gd name="connsiteY6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1029" h="1490093">
                <a:moveTo>
                  <a:pt x="0" y="0"/>
                </a:moveTo>
                <a:lnTo>
                  <a:pt x="2046494" y="0"/>
                </a:lnTo>
                <a:lnTo>
                  <a:pt x="2496613" y="0"/>
                </a:lnTo>
                <a:lnTo>
                  <a:pt x="3235839" y="0"/>
                </a:lnTo>
                <a:lnTo>
                  <a:pt x="9161029" y="0"/>
                </a:lnTo>
                <a:lnTo>
                  <a:pt x="8470921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609DAB-4DEF-409F-831B-0DBF42FAC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9884"/>
            <a:ext cx="7719381" cy="1096331"/>
          </a:xfrm>
        </p:spPr>
        <p:txBody>
          <a:bodyPr>
            <a:normAutofit fontScale="90000"/>
          </a:bodyPr>
          <a:lstStyle/>
          <a:p>
            <a:br>
              <a:rPr lang="en-GB" sz="2400" dirty="0">
                <a:latin typeface="Kings Caslon Display" panose="02000503000000020003" pitchFamily="2" charset="0"/>
              </a:rPr>
            </a:br>
            <a:r>
              <a:rPr lang="en-GB" sz="3200" dirty="0">
                <a:latin typeface="Kings Caslon Display" panose="02000503000000020003" pitchFamily="2" charset="0"/>
              </a:rPr>
              <a:t>The Right to clean air, </a:t>
            </a:r>
            <a:r>
              <a:rPr lang="en-GB" sz="3200" b="1" dirty="0">
                <a:latin typeface="Kings Caslon Display" panose="02000503000000020003" pitchFamily="2" charset="0"/>
              </a:rPr>
              <a:t>Air Quality Directive  (EU) </a:t>
            </a:r>
            <a:br>
              <a:rPr lang="en-GB" sz="2400" b="1" dirty="0">
                <a:latin typeface="Kings Caslon Display" panose="02000503000000020003" pitchFamily="2" charset="0"/>
              </a:rPr>
            </a:br>
            <a:endParaRPr lang="en-GB" sz="24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5C9B8F0-FF66-4C15-BD05-E86B87331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3037" y="5367908"/>
            <a:ext cx="3428963" cy="1490093"/>
          </a:xfrm>
          <a:custGeom>
            <a:avLst/>
            <a:gdLst>
              <a:gd name="connsiteX0" fmla="*/ 690108 w 3428963"/>
              <a:gd name="connsiteY0" fmla="*/ 0 h 1490093"/>
              <a:gd name="connsiteX1" fmla="*/ 3428963 w 3428963"/>
              <a:gd name="connsiteY1" fmla="*/ 0 h 1490093"/>
              <a:gd name="connsiteX2" fmla="*/ 3428963 w 3428963"/>
              <a:gd name="connsiteY2" fmla="*/ 1490093 h 1490093"/>
              <a:gd name="connsiteX3" fmla="*/ 0 w 3428963"/>
              <a:gd name="connsiteY3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8963" h="1490093">
                <a:moveTo>
                  <a:pt x="690108" y="0"/>
                </a:moveTo>
                <a:lnTo>
                  <a:pt x="3428963" y="0"/>
                </a:lnTo>
                <a:lnTo>
                  <a:pt x="3428963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3C09BEF-6DEB-4546-9965-5E8D90BB66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8851101"/>
              </p:ext>
            </p:extLst>
          </p:nvPr>
        </p:nvGraphicFramePr>
        <p:xfrm>
          <a:off x="385763" y="342900"/>
          <a:ext cx="11215687" cy="4793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82443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AAB89-308F-42BD-A81D-861783362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b="1" dirty="0">
                <a:latin typeface="Kings Caslon Display" panose="02000503000000020003" pitchFamily="2" charset="0"/>
              </a:rPr>
              <a:t>Street Law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70B87-D4ED-44FB-B27F-1F47E64F6D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>
                <a:latin typeface="Kings Caslon Display" panose="02000503000000020003" pitchFamily="2" charset="0"/>
              </a:rPr>
              <a:t>Impact of air pollution  in the community</a:t>
            </a:r>
          </a:p>
          <a:p>
            <a:pPr marL="0" indent="0">
              <a:buNone/>
            </a:pPr>
            <a:r>
              <a:rPr lang="en-GB" dirty="0">
                <a:latin typeface="Kings Caslon Display" panose="02000503000000020003" pitchFamily="2" charset="0"/>
              </a:rPr>
              <a:t>U.K,  Air pollution responsible for  more deaths than smoking </a:t>
            </a:r>
          </a:p>
          <a:p>
            <a:pPr marL="0" indent="0">
              <a:buNone/>
            </a:pPr>
            <a:r>
              <a:rPr lang="en-GB" dirty="0">
                <a:latin typeface="Kings Caslon Display" panose="02000503000000020003" pitchFamily="2" charset="0"/>
                <a:hlinkClick r:id="rId2"/>
              </a:rPr>
              <a:t>https://www.independent.co.uk/news/health/air-pollution-smoking-deaths-compare-a8818851.html</a:t>
            </a:r>
            <a:endParaRPr lang="en-GB" dirty="0">
              <a:latin typeface="Kings Caslon Display" panose="02000503000000020003" pitchFamily="2" charset="0"/>
            </a:endParaRPr>
          </a:p>
          <a:p>
            <a:pPr marL="0" indent="0">
              <a:buNone/>
            </a:pPr>
            <a:r>
              <a:rPr lang="en-GB" dirty="0">
                <a:latin typeface="Kings Caslon Display" panose="02000503000000020003" pitchFamily="2" charset="0"/>
              </a:rPr>
              <a:t>London: Ella </a:t>
            </a:r>
            <a:r>
              <a:rPr lang="en-GB" dirty="0" err="1">
                <a:latin typeface="Kings Caslon Display" panose="02000503000000020003" pitchFamily="2" charset="0"/>
              </a:rPr>
              <a:t>Kissi-Debrah</a:t>
            </a:r>
            <a:r>
              <a:rPr lang="en-GB" dirty="0">
                <a:latin typeface="Kings Caslon Display" panose="02000503000000020003" pitchFamily="2" charset="0"/>
              </a:rPr>
              <a:t>: new inquest granted into 'air pollution' death</a:t>
            </a:r>
          </a:p>
          <a:p>
            <a:pPr marL="0" indent="0">
              <a:buNone/>
            </a:pPr>
            <a:r>
              <a:rPr lang="en-GB" dirty="0">
                <a:latin typeface="Kings Caslon Display" panose="02000503000000020003" pitchFamily="2" charset="0"/>
                <a:hlinkClick r:id="rId3"/>
              </a:rPr>
              <a:t>https://www.theguardian.com/uk-news/2019/may/02/ella-kissi-debrah-new-inquest-granted-into-air-pollution-death</a:t>
            </a:r>
            <a:endParaRPr lang="en-GB" dirty="0">
              <a:latin typeface="Kings Caslon Display" panose="02000503000000020003" pitchFamily="2" charset="0"/>
            </a:endParaRPr>
          </a:p>
          <a:p>
            <a:r>
              <a:rPr lang="en-GB" dirty="0">
                <a:latin typeface="Kings Caslon Display" panose="02000503000000020003" pitchFamily="2" charset="0"/>
              </a:rPr>
              <a:t> </a:t>
            </a:r>
            <a:r>
              <a:rPr lang="en-GB" b="1" dirty="0">
                <a:latin typeface="Kings Caslon Display" panose="02000503000000020003" pitchFamily="2" charset="0"/>
              </a:rPr>
              <a:t>Action:  </a:t>
            </a:r>
            <a:r>
              <a:rPr lang="en-GB" dirty="0">
                <a:latin typeface="Kings Caslon Display" panose="02000503000000020003" pitchFamily="2" charset="0"/>
              </a:rPr>
              <a:t>Clean air pledge, supporting community action, lobbying MP, group court action(via NGO) </a:t>
            </a:r>
          </a:p>
        </p:txBody>
      </p:sp>
    </p:spTree>
    <p:extLst>
      <p:ext uri="{BB962C8B-B14F-4D97-AF65-F5344CB8AC3E}">
        <p14:creationId xmlns:p14="http://schemas.microsoft.com/office/powerpoint/2010/main" val="2290616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8993C-8594-4CCD-93F8-AB704E8E2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  <a:endParaRPr lang="en-GB" b="1" dirty="0">
              <a:latin typeface="Georgia" panose="02040502050405020303" pitchFamily="18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DDCF249-7229-464C-941A-094EB7F8DAC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9151" y="182879"/>
          <a:ext cx="11521439" cy="6461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38591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430</Words>
  <Application>Microsoft Office PowerPoint</Application>
  <PresentationFormat>Widescreen</PresentationFormat>
  <Paragraphs>62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Georgia</vt:lpstr>
      <vt:lpstr>Kings Caslon Display</vt:lpstr>
      <vt:lpstr>Kings Caslon Text</vt:lpstr>
      <vt:lpstr>Office Theme</vt:lpstr>
      <vt:lpstr>Global Action for Climate Justice </vt:lpstr>
      <vt:lpstr>PowerPoint Presentation</vt:lpstr>
      <vt:lpstr>PowerPoint Presentation</vt:lpstr>
      <vt:lpstr> </vt:lpstr>
      <vt:lpstr> Streetlaw </vt:lpstr>
      <vt:lpstr> Street Law: What rights do I have?  </vt:lpstr>
      <vt:lpstr> The Right to clean air, Air Quality Directive  (EU)  </vt:lpstr>
      <vt:lpstr>Street Law</vt:lpstr>
      <vt:lpstr> 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Action for Climate Justice</dc:title>
  <dc:creator>Pal, Shaila</dc:creator>
  <cp:lastModifiedBy>Pal, Shaila</cp:lastModifiedBy>
  <cp:revision>10</cp:revision>
  <cp:lastPrinted>2019-07-01T14:31:02Z</cp:lastPrinted>
  <dcterms:created xsi:type="dcterms:W3CDTF">2019-06-27T18:07:11Z</dcterms:created>
  <dcterms:modified xsi:type="dcterms:W3CDTF">2019-07-10T09:45:53Z</dcterms:modified>
</cp:coreProperties>
</file>