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4"/>
    <p:sldMasterId id="2147483703" r:id="rId5"/>
    <p:sldMasterId id="2147483648" r:id="rId6"/>
    <p:sldMasterId id="2147483682" r:id="rId7"/>
  </p:sldMasterIdLst>
  <p:notesMasterIdLst>
    <p:notesMasterId r:id="rId27"/>
  </p:notesMasterIdLst>
  <p:sldIdLst>
    <p:sldId id="299" r:id="rId8"/>
    <p:sldId id="300" r:id="rId9"/>
    <p:sldId id="330" r:id="rId10"/>
    <p:sldId id="332" r:id="rId11"/>
    <p:sldId id="301" r:id="rId12"/>
    <p:sldId id="333" r:id="rId13"/>
    <p:sldId id="358" r:id="rId14"/>
    <p:sldId id="304" r:id="rId15"/>
    <p:sldId id="335" r:id="rId16"/>
    <p:sldId id="338" r:id="rId17"/>
    <p:sldId id="370" r:id="rId18"/>
    <p:sldId id="298" r:id="rId19"/>
    <p:sldId id="309" r:id="rId20"/>
    <p:sldId id="362" r:id="rId21"/>
    <p:sldId id="366" r:id="rId22"/>
    <p:sldId id="368" r:id="rId23"/>
    <p:sldId id="371" r:id="rId24"/>
    <p:sldId id="365" r:id="rId25"/>
    <p:sldId id="3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00" autoAdjust="0"/>
  </p:normalViewPr>
  <p:slideViewPr>
    <p:cSldViewPr snapToGrid="0">
      <p:cViewPr varScale="1">
        <p:scale>
          <a:sx n="58" d="100"/>
          <a:sy n="58" d="100"/>
        </p:scale>
        <p:origin x="9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cabs.ac.uk/" TargetMode="External"/><Relationship Id="rId2" Type="http://schemas.openxmlformats.org/officeDocument/2006/relationships/hyperlink" Target="https://www.ucas.com/ucas-undergraduate-apply-and-track" TargetMode="External"/><Relationship Id="rId1" Type="http://schemas.openxmlformats.org/officeDocument/2006/relationships/hyperlink" Target="https://www.northumbria.ac.uk/study-at-northumbria/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cabs.ac.uk/" TargetMode="External"/><Relationship Id="rId2" Type="http://schemas.openxmlformats.org/officeDocument/2006/relationships/hyperlink" Target="https://www.ucas.com/ucas-undergraduate-apply-and-track" TargetMode="External"/><Relationship Id="rId1" Type="http://schemas.openxmlformats.org/officeDocument/2006/relationships/hyperlink" Target="https://www.northumbria.ac.uk/study-at-northumbria/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CCCF9-1F1D-47F6-8F42-EC56D9978FC4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F8AE6714-F7AC-465B-AC7D-75B1A7CD0B3D}">
      <dgm:prSet phldrT="[Text]"/>
      <dgm:spPr/>
      <dgm:t>
        <a:bodyPr/>
        <a:lstStyle/>
        <a:p>
          <a:r>
            <a:rPr lang="en-GB" b="0" dirty="0"/>
            <a:t>Apply</a:t>
          </a:r>
          <a:r>
            <a:rPr lang="en-GB" b="1" dirty="0"/>
            <a:t> online or via UCAS </a:t>
          </a:r>
        </a:p>
      </dgm:t>
    </dgm:pt>
    <dgm:pt modelId="{70F1D6EB-9FAA-43B5-A503-5B662CE00236}" type="parTrans" cxnId="{67156CC3-0ED1-423A-B062-45A1802CAB9E}">
      <dgm:prSet/>
      <dgm:spPr/>
      <dgm:t>
        <a:bodyPr/>
        <a:lstStyle/>
        <a:p>
          <a:endParaRPr lang="en-GB"/>
        </a:p>
      </dgm:t>
    </dgm:pt>
    <dgm:pt modelId="{B048F6CF-3DC8-4DE8-AE81-AAA734E7C023}" type="sibTrans" cxnId="{67156CC3-0ED1-423A-B062-45A1802CAB9E}">
      <dgm:prSet/>
      <dgm:spPr/>
      <dgm:t>
        <a:bodyPr/>
        <a:lstStyle/>
        <a:p>
          <a:endParaRPr lang="en-GB" dirty="0"/>
        </a:p>
      </dgm:t>
    </dgm:pt>
    <dgm:pt modelId="{29DBA3CC-B7D6-49EA-987F-28E694F6DFC3}">
      <dgm:prSet phldrT="[Text]"/>
      <dgm:spPr/>
      <dgm:t>
        <a:bodyPr/>
        <a:lstStyle/>
        <a:p>
          <a:r>
            <a:rPr lang="en-GB" dirty="0"/>
            <a:t>Receive ID number and Portal Log in </a:t>
          </a:r>
        </a:p>
      </dgm:t>
    </dgm:pt>
    <dgm:pt modelId="{2DBCA882-90E7-4DA1-A21A-6C69F6F5991B}" type="parTrans" cxnId="{96695224-E5D7-44DA-90DF-FE905C2BF7EC}">
      <dgm:prSet/>
      <dgm:spPr/>
      <dgm:t>
        <a:bodyPr/>
        <a:lstStyle/>
        <a:p>
          <a:endParaRPr lang="en-GB"/>
        </a:p>
      </dgm:t>
    </dgm:pt>
    <dgm:pt modelId="{D7F40A02-B757-4956-BD20-CF05214F22CD}" type="sibTrans" cxnId="{96695224-E5D7-44DA-90DF-FE905C2BF7EC}">
      <dgm:prSet/>
      <dgm:spPr/>
      <dgm:t>
        <a:bodyPr/>
        <a:lstStyle/>
        <a:p>
          <a:endParaRPr lang="en-GB" dirty="0"/>
        </a:p>
      </dgm:t>
    </dgm:pt>
    <dgm:pt modelId="{B5738EB7-1A79-4C79-B664-617F9C1D03C8}">
      <dgm:prSet phldrT="[Text]"/>
      <dgm:spPr/>
      <dgm:t>
        <a:bodyPr/>
        <a:lstStyle/>
        <a:p>
          <a:r>
            <a:rPr lang="en-GB" dirty="0"/>
            <a:t>View Decision</a:t>
          </a:r>
        </a:p>
      </dgm:t>
    </dgm:pt>
    <dgm:pt modelId="{7B2FB021-DE3F-4EF2-9A53-7A3FEB0FEAE6}" type="parTrans" cxnId="{4584495F-0D9D-43D2-BF63-B4F7508CB8E5}">
      <dgm:prSet/>
      <dgm:spPr/>
      <dgm:t>
        <a:bodyPr/>
        <a:lstStyle/>
        <a:p>
          <a:endParaRPr lang="en-GB"/>
        </a:p>
      </dgm:t>
    </dgm:pt>
    <dgm:pt modelId="{075690EA-67EF-456F-9B4A-60700FA7DBEC}" type="sibTrans" cxnId="{4584495F-0D9D-43D2-BF63-B4F7508CB8E5}">
      <dgm:prSet/>
      <dgm:spPr/>
      <dgm:t>
        <a:bodyPr/>
        <a:lstStyle/>
        <a:p>
          <a:endParaRPr lang="en-GB" dirty="0"/>
        </a:p>
      </dgm:t>
    </dgm:pt>
    <dgm:pt modelId="{8BB42AAD-7975-4815-91E7-1D0DC097C220}">
      <dgm:prSet phldrT="[Text]"/>
      <dgm:spPr/>
      <dgm:t>
        <a:bodyPr/>
        <a:lstStyle/>
        <a:p>
          <a:r>
            <a:rPr lang="en-GB" dirty="0"/>
            <a:t>Accept offer </a:t>
          </a:r>
        </a:p>
      </dgm:t>
    </dgm:pt>
    <dgm:pt modelId="{FC6D4F9A-4A7A-4C54-A09C-D55A7C1EAC0F}" type="parTrans" cxnId="{CC7E1EC3-1EEF-4105-BCF5-096230F9D164}">
      <dgm:prSet/>
      <dgm:spPr/>
      <dgm:t>
        <a:bodyPr/>
        <a:lstStyle/>
        <a:p>
          <a:endParaRPr lang="en-GB"/>
        </a:p>
      </dgm:t>
    </dgm:pt>
    <dgm:pt modelId="{C86966A5-D227-405A-8103-826D9456E8AE}" type="sibTrans" cxnId="{CC7E1EC3-1EEF-4105-BCF5-096230F9D164}">
      <dgm:prSet/>
      <dgm:spPr/>
      <dgm:t>
        <a:bodyPr/>
        <a:lstStyle/>
        <a:p>
          <a:endParaRPr lang="en-GB" dirty="0"/>
        </a:p>
      </dgm:t>
    </dgm:pt>
    <dgm:pt modelId="{6461279B-0B93-4D4E-AB4A-5FE23647C9EE}">
      <dgm:prSet phldrT="[Text]"/>
      <dgm:spPr/>
      <dgm:t>
        <a:bodyPr/>
        <a:lstStyle/>
        <a:p>
          <a:r>
            <a:rPr lang="en-GB" dirty="0"/>
            <a:t>Upload Qualifications </a:t>
          </a:r>
        </a:p>
      </dgm:t>
    </dgm:pt>
    <dgm:pt modelId="{4468BE0A-EE9E-456E-B7C5-58AFDC0F555A}" type="parTrans" cxnId="{92AA5D5A-C9DF-44A7-A0F2-87CAEE8446B8}">
      <dgm:prSet/>
      <dgm:spPr/>
      <dgm:t>
        <a:bodyPr/>
        <a:lstStyle/>
        <a:p>
          <a:endParaRPr lang="en-GB"/>
        </a:p>
      </dgm:t>
    </dgm:pt>
    <dgm:pt modelId="{B5F863EF-0E93-47C8-AD2D-B92C2992CC24}" type="sibTrans" cxnId="{92AA5D5A-C9DF-44A7-A0F2-87CAEE8446B8}">
      <dgm:prSet/>
      <dgm:spPr/>
      <dgm:t>
        <a:bodyPr/>
        <a:lstStyle/>
        <a:p>
          <a:endParaRPr lang="en-GB" dirty="0"/>
        </a:p>
      </dgm:t>
    </dgm:pt>
    <dgm:pt modelId="{F93DFA25-FE3A-475C-A1E3-726A34B71FC9}">
      <dgm:prSet/>
      <dgm:spPr/>
      <dgm:t>
        <a:bodyPr/>
        <a:lstStyle/>
        <a:p>
          <a:r>
            <a:rPr lang="en-GB" dirty="0"/>
            <a:t>View Confirmation Decision </a:t>
          </a:r>
        </a:p>
      </dgm:t>
    </dgm:pt>
    <dgm:pt modelId="{C15EF3B9-1439-4342-B2BE-CB8AE774309B}" type="parTrans" cxnId="{E9532EBE-A70C-467C-80E5-67DE966C41C3}">
      <dgm:prSet/>
      <dgm:spPr/>
      <dgm:t>
        <a:bodyPr/>
        <a:lstStyle/>
        <a:p>
          <a:endParaRPr lang="en-GB"/>
        </a:p>
      </dgm:t>
    </dgm:pt>
    <dgm:pt modelId="{51AFE164-9DDA-46D7-AAD6-BFDF87DDC078}" type="sibTrans" cxnId="{E9532EBE-A70C-467C-80E5-67DE966C41C3}">
      <dgm:prSet/>
      <dgm:spPr/>
      <dgm:t>
        <a:bodyPr/>
        <a:lstStyle/>
        <a:p>
          <a:endParaRPr lang="en-GB" dirty="0"/>
        </a:p>
      </dgm:t>
    </dgm:pt>
    <dgm:pt modelId="{372509D3-308A-4672-8486-D6A7A7448EEE}">
      <dgm:prSet/>
      <dgm:spPr/>
      <dgm:t>
        <a:bodyPr/>
        <a:lstStyle/>
        <a:p>
          <a:r>
            <a:rPr lang="en-GB" dirty="0"/>
            <a:t>Accept Offer </a:t>
          </a:r>
        </a:p>
      </dgm:t>
    </dgm:pt>
    <dgm:pt modelId="{4E312573-54E3-49A1-871F-FB50D55A50FC}" type="parTrans" cxnId="{7A8B1D6A-FF6E-447D-9551-B1576C7020D7}">
      <dgm:prSet/>
      <dgm:spPr/>
      <dgm:t>
        <a:bodyPr/>
        <a:lstStyle/>
        <a:p>
          <a:endParaRPr lang="en-GB"/>
        </a:p>
      </dgm:t>
    </dgm:pt>
    <dgm:pt modelId="{FC9905AE-163F-48F7-9B56-AE2D7123C77E}" type="sibTrans" cxnId="{7A8B1D6A-FF6E-447D-9551-B1576C7020D7}">
      <dgm:prSet/>
      <dgm:spPr/>
      <dgm:t>
        <a:bodyPr/>
        <a:lstStyle/>
        <a:p>
          <a:endParaRPr lang="en-GB" dirty="0"/>
        </a:p>
      </dgm:t>
    </dgm:pt>
    <dgm:pt modelId="{38085CD4-A077-489C-9A88-D9BDA0A72610}">
      <dgm:prSet/>
      <dgm:spPr/>
      <dgm:t>
        <a:bodyPr/>
        <a:lstStyle/>
        <a:p>
          <a:r>
            <a:rPr lang="en-GB" dirty="0"/>
            <a:t>Request CAS and Confirm Deposit paid </a:t>
          </a:r>
        </a:p>
      </dgm:t>
    </dgm:pt>
    <dgm:pt modelId="{13920D03-92F3-42A2-913F-4546B5863A16}" type="parTrans" cxnId="{68BE909A-6FE1-43FC-9BB2-BC1057993C73}">
      <dgm:prSet/>
      <dgm:spPr/>
      <dgm:t>
        <a:bodyPr/>
        <a:lstStyle/>
        <a:p>
          <a:endParaRPr lang="en-GB"/>
        </a:p>
      </dgm:t>
    </dgm:pt>
    <dgm:pt modelId="{EF74A0F2-603A-4D4F-865B-14E3C229117F}" type="sibTrans" cxnId="{68BE909A-6FE1-43FC-9BB2-BC1057993C73}">
      <dgm:prSet/>
      <dgm:spPr/>
      <dgm:t>
        <a:bodyPr/>
        <a:lstStyle/>
        <a:p>
          <a:endParaRPr lang="en-GB" dirty="0"/>
        </a:p>
      </dgm:t>
    </dgm:pt>
    <dgm:pt modelId="{36E40F66-3B0F-44DA-A8FB-E4BF2D978D83}">
      <dgm:prSet/>
      <dgm:spPr/>
      <dgm:t>
        <a:bodyPr/>
        <a:lstStyle/>
        <a:p>
          <a:r>
            <a:rPr lang="en-GB" dirty="0"/>
            <a:t>View CAS </a:t>
          </a:r>
        </a:p>
      </dgm:t>
    </dgm:pt>
    <dgm:pt modelId="{FEE97A89-52A7-4416-9F9B-76CB250335A3}" type="parTrans" cxnId="{0A28B99F-8CBB-42CC-B4B2-C0D19800ACA3}">
      <dgm:prSet/>
      <dgm:spPr/>
      <dgm:t>
        <a:bodyPr/>
        <a:lstStyle/>
        <a:p>
          <a:endParaRPr lang="en-GB"/>
        </a:p>
      </dgm:t>
    </dgm:pt>
    <dgm:pt modelId="{397BE302-0079-4788-ABB7-5EF67362F225}" type="sibTrans" cxnId="{0A28B99F-8CBB-42CC-B4B2-C0D19800ACA3}">
      <dgm:prSet/>
      <dgm:spPr/>
      <dgm:t>
        <a:bodyPr/>
        <a:lstStyle/>
        <a:p>
          <a:endParaRPr lang="en-GB" dirty="0"/>
        </a:p>
      </dgm:t>
    </dgm:pt>
    <dgm:pt modelId="{B5D7E32D-4AC7-4D46-AB51-B41814E96EB0}">
      <dgm:prSet/>
      <dgm:spPr/>
      <dgm:t>
        <a:bodyPr/>
        <a:lstStyle/>
        <a:p>
          <a:r>
            <a:rPr lang="en-GB" dirty="0"/>
            <a:t>Apply for Visa </a:t>
          </a:r>
        </a:p>
      </dgm:t>
    </dgm:pt>
    <dgm:pt modelId="{848EA359-7AE6-4BA7-9ACF-909B48745D6B}" type="parTrans" cxnId="{51990F09-15E4-400C-B594-76791ACA1A32}">
      <dgm:prSet/>
      <dgm:spPr/>
      <dgm:t>
        <a:bodyPr/>
        <a:lstStyle/>
        <a:p>
          <a:endParaRPr lang="en-GB"/>
        </a:p>
      </dgm:t>
    </dgm:pt>
    <dgm:pt modelId="{1A90EAF3-9759-4210-BCC0-843E3E9885E5}" type="sibTrans" cxnId="{51990F09-15E4-400C-B594-76791ACA1A32}">
      <dgm:prSet/>
      <dgm:spPr/>
      <dgm:t>
        <a:bodyPr/>
        <a:lstStyle/>
        <a:p>
          <a:endParaRPr lang="en-GB" dirty="0"/>
        </a:p>
      </dgm:t>
    </dgm:pt>
    <dgm:pt modelId="{D13478A2-A70C-407C-8AB0-990B07E473D6}">
      <dgm:prSet/>
      <dgm:spPr/>
      <dgm:t>
        <a:bodyPr/>
        <a:lstStyle/>
        <a:p>
          <a:r>
            <a:rPr lang="en-GB" dirty="0"/>
            <a:t>Pre Register Online</a:t>
          </a:r>
        </a:p>
      </dgm:t>
    </dgm:pt>
    <dgm:pt modelId="{AF89DF68-422C-4F4A-A032-3A84E82A6C73}" type="parTrans" cxnId="{9D4465D6-E664-4136-A9DF-E257C39E2AF8}">
      <dgm:prSet/>
      <dgm:spPr/>
      <dgm:t>
        <a:bodyPr/>
        <a:lstStyle/>
        <a:p>
          <a:endParaRPr lang="en-GB"/>
        </a:p>
      </dgm:t>
    </dgm:pt>
    <dgm:pt modelId="{3D22B367-AAD0-4CBD-B585-7A9C38D40AC6}" type="sibTrans" cxnId="{9D4465D6-E664-4136-A9DF-E257C39E2AF8}">
      <dgm:prSet/>
      <dgm:spPr/>
      <dgm:t>
        <a:bodyPr/>
        <a:lstStyle/>
        <a:p>
          <a:endParaRPr lang="en-GB" dirty="0"/>
        </a:p>
      </dgm:t>
    </dgm:pt>
    <dgm:pt modelId="{BC01F0CA-DAE3-46A9-AE53-A2C128929742}">
      <dgm:prSet/>
      <dgm:spPr/>
      <dgm:t>
        <a:bodyPr/>
        <a:lstStyle/>
        <a:p>
          <a:r>
            <a:rPr lang="en-GB" dirty="0"/>
            <a:t>Attend Enrolment and Induction</a:t>
          </a:r>
        </a:p>
      </dgm:t>
    </dgm:pt>
    <dgm:pt modelId="{01F7703E-36D8-4611-820F-78DEB31E21C1}" type="parTrans" cxnId="{777CB14F-2454-47DE-B6B1-A72CC92127B8}">
      <dgm:prSet/>
      <dgm:spPr/>
      <dgm:t>
        <a:bodyPr/>
        <a:lstStyle/>
        <a:p>
          <a:endParaRPr lang="en-GB"/>
        </a:p>
      </dgm:t>
    </dgm:pt>
    <dgm:pt modelId="{29640390-5FB7-43DD-8148-DA07483142FC}" type="sibTrans" cxnId="{777CB14F-2454-47DE-B6B1-A72CC92127B8}">
      <dgm:prSet/>
      <dgm:spPr/>
      <dgm:t>
        <a:bodyPr/>
        <a:lstStyle/>
        <a:p>
          <a:endParaRPr lang="en-GB"/>
        </a:p>
      </dgm:t>
    </dgm:pt>
    <dgm:pt modelId="{0EBF89A8-D4E5-4B56-B9ED-574BA9EDC4B6}" type="pres">
      <dgm:prSet presAssocID="{4D1CCCF9-1F1D-47F6-8F42-EC56D9978FC4}" presName="diagram" presStyleCnt="0">
        <dgm:presLayoutVars>
          <dgm:dir/>
          <dgm:resizeHandles val="exact"/>
        </dgm:presLayoutVars>
      </dgm:prSet>
      <dgm:spPr/>
    </dgm:pt>
    <dgm:pt modelId="{F04F841C-D92A-4B44-92CF-D053829993BE}" type="pres">
      <dgm:prSet presAssocID="{F8AE6714-F7AC-465B-AC7D-75B1A7CD0B3D}" presName="node" presStyleLbl="node1" presStyleIdx="0" presStyleCnt="12">
        <dgm:presLayoutVars>
          <dgm:bulletEnabled val="1"/>
        </dgm:presLayoutVars>
      </dgm:prSet>
      <dgm:spPr/>
    </dgm:pt>
    <dgm:pt modelId="{807E4D72-DCE0-4BE5-A410-6A3E376E8C21}" type="pres">
      <dgm:prSet presAssocID="{B048F6CF-3DC8-4DE8-AE81-AAA734E7C023}" presName="sibTrans" presStyleLbl="sibTrans2D1" presStyleIdx="0" presStyleCnt="11"/>
      <dgm:spPr/>
    </dgm:pt>
    <dgm:pt modelId="{7CB77C14-1E4A-42E3-8FE8-B8EF447C9BC1}" type="pres">
      <dgm:prSet presAssocID="{B048F6CF-3DC8-4DE8-AE81-AAA734E7C023}" presName="connectorText" presStyleLbl="sibTrans2D1" presStyleIdx="0" presStyleCnt="11"/>
      <dgm:spPr/>
    </dgm:pt>
    <dgm:pt modelId="{C4AD1E46-8A29-4CF7-844B-93743F2B909C}" type="pres">
      <dgm:prSet presAssocID="{29DBA3CC-B7D6-49EA-987F-28E694F6DFC3}" presName="node" presStyleLbl="node1" presStyleIdx="1" presStyleCnt="12">
        <dgm:presLayoutVars>
          <dgm:bulletEnabled val="1"/>
        </dgm:presLayoutVars>
      </dgm:prSet>
      <dgm:spPr/>
    </dgm:pt>
    <dgm:pt modelId="{95664383-A352-4E2F-87EE-5D8A9C2CAECA}" type="pres">
      <dgm:prSet presAssocID="{D7F40A02-B757-4956-BD20-CF05214F22CD}" presName="sibTrans" presStyleLbl="sibTrans2D1" presStyleIdx="1" presStyleCnt="11"/>
      <dgm:spPr/>
    </dgm:pt>
    <dgm:pt modelId="{DFBEFE93-ED01-4A40-87C8-04700D1A022A}" type="pres">
      <dgm:prSet presAssocID="{D7F40A02-B757-4956-BD20-CF05214F22CD}" presName="connectorText" presStyleLbl="sibTrans2D1" presStyleIdx="1" presStyleCnt="11"/>
      <dgm:spPr/>
    </dgm:pt>
    <dgm:pt modelId="{D027E7B7-93E4-40B6-A2F8-FB30591CCB2F}" type="pres">
      <dgm:prSet presAssocID="{B5738EB7-1A79-4C79-B664-617F9C1D03C8}" presName="node" presStyleLbl="node1" presStyleIdx="2" presStyleCnt="12">
        <dgm:presLayoutVars>
          <dgm:bulletEnabled val="1"/>
        </dgm:presLayoutVars>
      </dgm:prSet>
      <dgm:spPr/>
    </dgm:pt>
    <dgm:pt modelId="{D057F872-6AF3-4402-9923-53C6892F8A01}" type="pres">
      <dgm:prSet presAssocID="{075690EA-67EF-456F-9B4A-60700FA7DBEC}" presName="sibTrans" presStyleLbl="sibTrans2D1" presStyleIdx="2" presStyleCnt="11"/>
      <dgm:spPr/>
    </dgm:pt>
    <dgm:pt modelId="{34D00B3F-380A-40BC-AD74-AF0FE914A646}" type="pres">
      <dgm:prSet presAssocID="{075690EA-67EF-456F-9B4A-60700FA7DBEC}" presName="connectorText" presStyleLbl="sibTrans2D1" presStyleIdx="2" presStyleCnt="11"/>
      <dgm:spPr/>
    </dgm:pt>
    <dgm:pt modelId="{C1A85D95-29F6-4E70-99AF-0F8CC38A54B6}" type="pres">
      <dgm:prSet presAssocID="{8BB42AAD-7975-4815-91E7-1D0DC097C220}" presName="node" presStyleLbl="node1" presStyleIdx="3" presStyleCnt="12">
        <dgm:presLayoutVars>
          <dgm:bulletEnabled val="1"/>
        </dgm:presLayoutVars>
      </dgm:prSet>
      <dgm:spPr/>
    </dgm:pt>
    <dgm:pt modelId="{AFF722CE-49A0-4BE1-9F21-66CF0992E162}" type="pres">
      <dgm:prSet presAssocID="{C86966A5-D227-405A-8103-826D9456E8AE}" presName="sibTrans" presStyleLbl="sibTrans2D1" presStyleIdx="3" presStyleCnt="11"/>
      <dgm:spPr/>
    </dgm:pt>
    <dgm:pt modelId="{C0AF694C-3AAB-41C5-8D51-EB8ECCFF0CD3}" type="pres">
      <dgm:prSet presAssocID="{C86966A5-D227-405A-8103-826D9456E8AE}" presName="connectorText" presStyleLbl="sibTrans2D1" presStyleIdx="3" presStyleCnt="11"/>
      <dgm:spPr/>
    </dgm:pt>
    <dgm:pt modelId="{3B7BC262-2C38-4376-8582-E7E0E0BAD29E}" type="pres">
      <dgm:prSet presAssocID="{6461279B-0B93-4D4E-AB4A-5FE23647C9EE}" presName="node" presStyleLbl="node1" presStyleIdx="4" presStyleCnt="12">
        <dgm:presLayoutVars>
          <dgm:bulletEnabled val="1"/>
        </dgm:presLayoutVars>
      </dgm:prSet>
      <dgm:spPr/>
    </dgm:pt>
    <dgm:pt modelId="{08E8766D-DD0B-4609-8F3F-11C0B85AEF33}" type="pres">
      <dgm:prSet presAssocID="{B5F863EF-0E93-47C8-AD2D-B92C2992CC24}" presName="sibTrans" presStyleLbl="sibTrans2D1" presStyleIdx="4" presStyleCnt="11"/>
      <dgm:spPr/>
    </dgm:pt>
    <dgm:pt modelId="{E38045EA-FD62-4D2C-90BC-CDF88E15B4BD}" type="pres">
      <dgm:prSet presAssocID="{B5F863EF-0E93-47C8-AD2D-B92C2992CC24}" presName="connectorText" presStyleLbl="sibTrans2D1" presStyleIdx="4" presStyleCnt="11"/>
      <dgm:spPr/>
    </dgm:pt>
    <dgm:pt modelId="{889CD179-17BB-4A32-AF2C-BC1858748A4C}" type="pres">
      <dgm:prSet presAssocID="{F93DFA25-FE3A-475C-A1E3-726A34B71FC9}" presName="node" presStyleLbl="node1" presStyleIdx="5" presStyleCnt="12">
        <dgm:presLayoutVars>
          <dgm:bulletEnabled val="1"/>
        </dgm:presLayoutVars>
      </dgm:prSet>
      <dgm:spPr/>
    </dgm:pt>
    <dgm:pt modelId="{F0D02ACB-6EC7-4B57-ABCF-A7ECB6F433AD}" type="pres">
      <dgm:prSet presAssocID="{51AFE164-9DDA-46D7-AAD6-BFDF87DDC078}" presName="sibTrans" presStyleLbl="sibTrans2D1" presStyleIdx="5" presStyleCnt="11"/>
      <dgm:spPr/>
    </dgm:pt>
    <dgm:pt modelId="{76775BAE-0525-4D1B-8383-E0DC95118390}" type="pres">
      <dgm:prSet presAssocID="{51AFE164-9DDA-46D7-AAD6-BFDF87DDC078}" presName="connectorText" presStyleLbl="sibTrans2D1" presStyleIdx="5" presStyleCnt="11"/>
      <dgm:spPr/>
    </dgm:pt>
    <dgm:pt modelId="{E6F57343-74CC-4CEC-A584-66F7A1B2C8A5}" type="pres">
      <dgm:prSet presAssocID="{372509D3-308A-4672-8486-D6A7A7448EEE}" presName="node" presStyleLbl="node1" presStyleIdx="6" presStyleCnt="12">
        <dgm:presLayoutVars>
          <dgm:bulletEnabled val="1"/>
        </dgm:presLayoutVars>
      </dgm:prSet>
      <dgm:spPr/>
    </dgm:pt>
    <dgm:pt modelId="{600C43A2-4227-43EA-A987-A979DF3C388C}" type="pres">
      <dgm:prSet presAssocID="{FC9905AE-163F-48F7-9B56-AE2D7123C77E}" presName="sibTrans" presStyleLbl="sibTrans2D1" presStyleIdx="6" presStyleCnt="11"/>
      <dgm:spPr/>
    </dgm:pt>
    <dgm:pt modelId="{29D2E129-8E18-4F0D-800C-5736BEA30E3C}" type="pres">
      <dgm:prSet presAssocID="{FC9905AE-163F-48F7-9B56-AE2D7123C77E}" presName="connectorText" presStyleLbl="sibTrans2D1" presStyleIdx="6" presStyleCnt="11"/>
      <dgm:spPr/>
    </dgm:pt>
    <dgm:pt modelId="{03732D0E-F049-4333-B8D5-A7CEF0A57FBB}" type="pres">
      <dgm:prSet presAssocID="{38085CD4-A077-489C-9A88-D9BDA0A72610}" presName="node" presStyleLbl="node1" presStyleIdx="7" presStyleCnt="12">
        <dgm:presLayoutVars>
          <dgm:bulletEnabled val="1"/>
        </dgm:presLayoutVars>
      </dgm:prSet>
      <dgm:spPr/>
    </dgm:pt>
    <dgm:pt modelId="{0C0C7C47-C51C-4BBF-B8C2-77D3AAE37B5C}" type="pres">
      <dgm:prSet presAssocID="{EF74A0F2-603A-4D4F-865B-14E3C229117F}" presName="sibTrans" presStyleLbl="sibTrans2D1" presStyleIdx="7" presStyleCnt="11"/>
      <dgm:spPr/>
    </dgm:pt>
    <dgm:pt modelId="{900267FE-6CC1-44D3-91A0-2AA7CB6A8473}" type="pres">
      <dgm:prSet presAssocID="{EF74A0F2-603A-4D4F-865B-14E3C229117F}" presName="connectorText" presStyleLbl="sibTrans2D1" presStyleIdx="7" presStyleCnt="11"/>
      <dgm:spPr/>
    </dgm:pt>
    <dgm:pt modelId="{C67EBA4A-0A15-41D2-BFCB-652916A36BA6}" type="pres">
      <dgm:prSet presAssocID="{36E40F66-3B0F-44DA-A8FB-E4BF2D978D83}" presName="node" presStyleLbl="node1" presStyleIdx="8" presStyleCnt="12">
        <dgm:presLayoutVars>
          <dgm:bulletEnabled val="1"/>
        </dgm:presLayoutVars>
      </dgm:prSet>
      <dgm:spPr/>
    </dgm:pt>
    <dgm:pt modelId="{44BE67FB-4D24-450F-AD79-9F8973318E28}" type="pres">
      <dgm:prSet presAssocID="{397BE302-0079-4788-ABB7-5EF67362F225}" presName="sibTrans" presStyleLbl="sibTrans2D1" presStyleIdx="8" presStyleCnt="11"/>
      <dgm:spPr/>
    </dgm:pt>
    <dgm:pt modelId="{78EEE135-23C5-4355-B050-EDBAC8CD57E9}" type="pres">
      <dgm:prSet presAssocID="{397BE302-0079-4788-ABB7-5EF67362F225}" presName="connectorText" presStyleLbl="sibTrans2D1" presStyleIdx="8" presStyleCnt="11"/>
      <dgm:spPr/>
    </dgm:pt>
    <dgm:pt modelId="{16032642-8C2F-485A-BB34-3D415220CD4C}" type="pres">
      <dgm:prSet presAssocID="{B5D7E32D-4AC7-4D46-AB51-B41814E96EB0}" presName="node" presStyleLbl="node1" presStyleIdx="9" presStyleCnt="12">
        <dgm:presLayoutVars>
          <dgm:bulletEnabled val="1"/>
        </dgm:presLayoutVars>
      </dgm:prSet>
      <dgm:spPr/>
    </dgm:pt>
    <dgm:pt modelId="{A5E5A784-B843-4FEA-AC96-90B0F22AD036}" type="pres">
      <dgm:prSet presAssocID="{1A90EAF3-9759-4210-BCC0-843E3E9885E5}" presName="sibTrans" presStyleLbl="sibTrans2D1" presStyleIdx="9" presStyleCnt="11"/>
      <dgm:spPr/>
    </dgm:pt>
    <dgm:pt modelId="{990B3830-C943-444A-83BC-B8A0C6AE7638}" type="pres">
      <dgm:prSet presAssocID="{1A90EAF3-9759-4210-BCC0-843E3E9885E5}" presName="connectorText" presStyleLbl="sibTrans2D1" presStyleIdx="9" presStyleCnt="11"/>
      <dgm:spPr/>
    </dgm:pt>
    <dgm:pt modelId="{4FC15783-674C-4B13-98CD-B4B94F12B01A}" type="pres">
      <dgm:prSet presAssocID="{D13478A2-A70C-407C-8AB0-990B07E473D6}" presName="node" presStyleLbl="node1" presStyleIdx="10" presStyleCnt="12">
        <dgm:presLayoutVars>
          <dgm:bulletEnabled val="1"/>
        </dgm:presLayoutVars>
      </dgm:prSet>
      <dgm:spPr/>
    </dgm:pt>
    <dgm:pt modelId="{8F7C6DBD-58CC-4803-84E9-19E19286F245}" type="pres">
      <dgm:prSet presAssocID="{3D22B367-AAD0-4CBD-B585-7A9C38D40AC6}" presName="sibTrans" presStyleLbl="sibTrans2D1" presStyleIdx="10" presStyleCnt="11"/>
      <dgm:spPr/>
    </dgm:pt>
    <dgm:pt modelId="{ED5D7C12-8B13-4193-B0E2-9220145FE1B4}" type="pres">
      <dgm:prSet presAssocID="{3D22B367-AAD0-4CBD-B585-7A9C38D40AC6}" presName="connectorText" presStyleLbl="sibTrans2D1" presStyleIdx="10" presStyleCnt="11"/>
      <dgm:spPr/>
    </dgm:pt>
    <dgm:pt modelId="{34B5887B-3F2F-4CAD-9676-E39398E32DC9}" type="pres">
      <dgm:prSet presAssocID="{BC01F0CA-DAE3-46A9-AE53-A2C12892974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FC44001-4F68-4FAC-9762-6D3E9E860DF7}" type="presOf" srcId="{397BE302-0079-4788-ABB7-5EF67362F225}" destId="{78EEE135-23C5-4355-B050-EDBAC8CD57E9}" srcOrd="1" destOrd="0" presId="urn:microsoft.com/office/officeart/2005/8/layout/process5"/>
    <dgm:cxn modelId="{51990F09-15E4-400C-B594-76791ACA1A32}" srcId="{4D1CCCF9-1F1D-47F6-8F42-EC56D9978FC4}" destId="{B5D7E32D-4AC7-4D46-AB51-B41814E96EB0}" srcOrd="9" destOrd="0" parTransId="{848EA359-7AE6-4BA7-9ACF-909B48745D6B}" sibTransId="{1A90EAF3-9759-4210-BCC0-843E3E9885E5}"/>
    <dgm:cxn modelId="{93439112-9E84-491A-AED1-D2766E24F735}" type="presOf" srcId="{D7F40A02-B757-4956-BD20-CF05214F22CD}" destId="{95664383-A352-4E2F-87EE-5D8A9C2CAECA}" srcOrd="0" destOrd="0" presId="urn:microsoft.com/office/officeart/2005/8/layout/process5"/>
    <dgm:cxn modelId="{0A5D3C1F-2CE1-4D19-96C1-A319958D81C6}" type="presOf" srcId="{B5D7E32D-4AC7-4D46-AB51-B41814E96EB0}" destId="{16032642-8C2F-485A-BB34-3D415220CD4C}" srcOrd="0" destOrd="0" presId="urn:microsoft.com/office/officeart/2005/8/layout/process5"/>
    <dgm:cxn modelId="{96695224-E5D7-44DA-90DF-FE905C2BF7EC}" srcId="{4D1CCCF9-1F1D-47F6-8F42-EC56D9978FC4}" destId="{29DBA3CC-B7D6-49EA-987F-28E694F6DFC3}" srcOrd="1" destOrd="0" parTransId="{2DBCA882-90E7-4DA1-A21A-6C69F6F5991B}" sibTransId="{D7F40A02-B757-4956-BD20-CF05214F22CD}"/>
    <dgm:cxn modelId="{E650D02F-21C1-40FD-9763-ADCC5E5A5011}" type="presOf" srcId="{36E40F66-3B0F-44DA-A8FB-E4BF2D978D83}" destId="{C67EBA4A-0A15-41D2-BFCB-652916A36BA6}" srcOrd="0" destOrd="0" presId="urn:microsoft.com/office/officeart/2005/8/layout/process5"/>
    <dgm:cxn modelId="{7BCD9836-E18F-4DA2-A446-4C0E473F8ECC}" type="presOf" srcId="{B048F6CF-3DC8-4DE8-AE81-AAA734E7C023}" destId="{807E4D72-DCE0-4BE5-A410-6A3E376E8C21}" srcOrd="0" destOrd="0" presId="urn:microsoft.com/office/officeart/2005/8/layout/process5"/>
    <dgm:cxn modelId="{67455238-CF29-43AF-AA68-C918EBBAC6EA}" type="presOf" srcId="{8BB42AAD-7975-4815-91E7-1D0DC097C220}" destId="{C1A85D95-29F6-4E70-99AF-0F8CC38A54B6}" srcOrd="0" destOrd="0" presId="urn:microsoft.com/office/officeart/2005/8/layout/process5"/>
    <dgm:cxn modelId="{1A64D53B-BEBC-4E0F-AFAB-0CB6D1798BCE}" type="presOf" srcId="{B048F6CF-3DC8-4DE8-AE81-AAA734E7C023}" destId="{7CB77C14-1E4A-42E3-8FE8-B8EF447C9BC1}" srcOrd="1" destOrd="0" presId="urn:microsoft.com/office/officeart/2005/8/layout/process5"/>
    <dgm:cxn modelId="{FB609B3E-864F-40FD-BA0E-4413182B8183}" type="presOf" srcId="{075690EA-67EF-456F-9B4A-60700FA7DBEC}" destId="{34D00B3F-380A-40BC-AD74-AF0FE914A646}" srcOrd="1" destOrd="0" presId="urn:microsoft.com/office/officeart/2005/8/layout/process5"/>
    <dgm:cxn modelId="{38DDC440-BA44-45AD-A090-E9C6D5C03842}" type="presOf" srcId="{B5F863EF-0E93-47C8-AD2D-B92C2992CC24}" destId="{08E8766D-DD0B-4609-8F3F-11C0B85AEF33}" srcOrd="0" destOrd="0" presId="urn:microsoft.com/office/officeart/2005/8/layout/process5"/>
    <dgm:cxn modelId="{4584495F-0D9D-43D2-BF63-B4F7508CB8E5}" srcId="{4D1CCCF9-1F1D-47F6-8F42-EC56D9978FC4}" destId="{B5738EB7-1A79-4C79-B664-617F9C1D03C8}" srcOrd="2" destOrd="0" parTransId="{7B2FB021-DE3F-4EF2-9A53-7A3FEB0FEAE6}" sibTransId="{075690EA-67EF-456F-9B4A-60700FA7DBEC}"/>
    <dgm:cxn modelId="{E136B763-C652-4CA8-AC3E-F9042917F7C1}" type="presOf" srcId="{FC9905AE-163F-48F7-9B56-AE2D7123C77E}" destId="{600C43A2-4227-43EA-A987-A979DF3C388C}" srcOrd="0" destOrd="0" presId="urn:microsoft.com/office/officeart/2005/8/layout/process5"/>
    <dgm:cxn modelId="{41435966-30A7-4E8D-82B2-20C524E68418}" type="presOf" srcId="{F93DFA25-FE3A-475C-A1E3-726A34B71FC9}" destId="{889CD179-17BB-4A32-AF2C-BC1858748A4C}" srcOrd="0" destOrd="0" presId="urn:microsoft.com/office/officeart/2005/8/layout/process5"/>
    <dgm:cxn modelId="{09D0ED46-0FBB-4630-A607-95D885832191}" type="presOf" srcId="{3D22B367-AAD0-4CBD-B585-7A9C38D40AC6}" destId="{ED5D7C12-8B13-4193-B0E2-9220145FE1B4}" srcOrd="1" destOrd="0" presId="urn:microsoft.com/office/officeart/2005/8/layout/process5"/>
    <dgm:cxn modelId="{A9B4024A-B40F-4971-B9AF-2B66E673E95C}" type="presOf" srcId="{EF74A0F2-603A-4D4F-865B-14E3C229117F}" destId="{900267FE-6CC1-44D3-91A0-2AA7CB6A8473}" srcOrd="1" destOrd="0" presId="urn:microsoft.com/office/officeart/2005/8/layout/process5"/>
    <dgm:cxn modelId="{7A8B1D6A-FF6E-447D-9551-B1576C7020D7}" srcId="{4D1CCCF9-1F1D-47F6-8F42-EC56D9978FC4}" destId="{372509D3-308A-4672-8486-D6A7A7448EEE}" srcOrd="6" destOrd="0" parTransId="{4E312573-54E3-49A1-871F-FB50D55A50FC}" sibTransId="{FC9905AE-163F-48F7-9B56-AE2D7123C77E}"/>
    <dgm:cxn modelId="{E8B39C6B-C3F1-4567-8BE9-463E886D8457}" type="presOf" srcId="{6461279B-0B93-4D4E-AB4A-5FE23647C9EE}" destId="{3B7BC262-2C38-4376-8582-E7E0E0BAD29E}" srcOrd="0" destOrd="0" presId="urn:microsoft.com/office/officeart/2005/8/layout/process5"/>
    <dgm:cxn modelId="{8C8A794F-E2D2-427D-9CF9-F3E4DF503B45}" type="presOf" srcId="{51AFE164-9DDA-46D7-AAD6-BFDF87DDC078}" destId="{F0D02ACB-6EC7-4B57-ABCF-A7ECB6F433AD}" srcOrd="0" destOrd="0" presId="urn:microsoft.com/office/officeart/2005/8/layout/process5"/>
    <dgm:cxn modelId="{777CB14F-2454-47DE-B6B1-A72CC92127B8}" srcId="{4D1CCCF9-1F1D-47F6-8F42-EC56D9978FC4}" destId="{BC01F0CA-DAE3-46A9-AE53-A2C128929742}" srcOrd="11" destOrd="0" parTransId="{01F7703E-36D8-4611-820F-78DEB31E21C1}" sibTransId="{29640390-5FB7-43DD-8148-DA07483142FC}"/>
    <dgm:cxn modelId="{572F2074-4AE0-4750-9F88-4D626A477202}" type="presOf" srcId="{3D22B367-AAD0-4CBD-B585-7A9C38D40AC6}" destId="{8F7C6DBD-58CC-4803-84E9-19E19286F245}" srcOrd="0" destOrd="0" presId="urn:microsoft.com/office/officeart/2005/8/layout/process5"/>
    <dgm:cxn modelId="{F8660675-212A-4CDE-8EB6-A199B4D10369}" type="presOf" srcId="{D7F40A02-B757-4956-BD20-CF05214F22CD}" destId="{DFBEFE93-ED01-4A40-87C8-04700D1A022A}" srcOrd="1" destOrd="0" presId="urn:microsoft.com/office/officeart/2005/8/layout/process5"/>
    <dgm:cxn modelId="{B2A46F78-C84B-4BE0-AC6A-2AB6DF6FB38E}" type="presOf" srcId="{C86966A5-D227-405A-8103-826D9456E8AE}" destId="{C0AF694C-3AAB-41C5-8D51-EB8ECCFF0CD3}" srcOrd="1" destOrd="0" presId="urn:microsoft.com/office/officeart/2005/8/layout/process5"/>
    <dgm:cxn modelId="{92AA5D5A-C9DF-44A7-A0F2-87CAEE8446B8}" srcId="{4D1CCCF9-1F1D-47F6-8F42-EC56D9978FC4}" destId="{6461279B-0B93-4D4E-AB4A-5FE23647C9EE}" srcOrd="4" destOrd="0" parTransId="{4468BE0A-EE9E-456E-B7C5-58AFDC0F555A}" sibTransId="{B5F863EF-0E93-47C8-AD2D-B92C2992CC24}"/>
    <dgm:cxn modelId="{38AD1A7C-FAEC-4B0F-B38E-411FC008E0C4}" type="presOf" srcId="{EF74A0F2-603A-4D4F-865B-14E3C229117F}" destId="{0C0C7C47-C51C-4BBF-B8C2-77D3AAE37B5C}" srcOrd="0" destOrd="0" presId="urn:microsoft.com/office/officeart/2005/8/layout/process5"/>
    <dgm:cxn modelId="{8B94E17E-B687-4708-AA4C-634B0D6D069E}" type="presOf" srcId="{29DBA3CC-B7D6-49EA-987F-28E694F6DFC3}" destId="{C4AD1E46-8A29-4CF7-844B-93743F2B909C}" srcOrd="0" destOrd="0" presId="urn:microsoft.com/office/officeart/2005/8/layout/process5"/>
    <dgm:cxn modelId="{EFD72A82-6F6A-458D-8E56-71FFED8ACE9B}" type="presOf" srcId="{38085CD4-A077-489C-9A88-D9BDA0A72610}" destId="{03732D0E-F049-4333-B8D5-A7CEF0A57FBB}" srcOrd="0" destOrd="0" presId="urn:microsoft.com/office/officeart/2005/8/layout/process5"/>
    <dgm:cxn modelId="{29422786-1B43-44B3-970A-212137A6F3A2}" type="presOf" srcId="{51AFE164-9DDA-46D7-AAD6-BFDF87DDC078}" destId="{76775BAE-0525-4D1B-8383-E0DC95118390}" srcOrd="1" destOrd="0" presId="urn:microsoft.com/office/officeart/2005/8/layout/process5"/>
    <dgm:cxn modelId="{5D4B0F96-2894-4C4B-8355-A848ECD461D2}" type="presOf" srcId="{4D1CCCF9-1F1D-47F6-8F42-EC56D9978FC4}" destId="{0EBF89A8-D4E5-4B56-B9ED-574BA9EDC4B6}" srcOrd="0" destOrd="0" presId="urn:microsoft.com/office/officeart/2005/8/layout/process5"/>
    <dgm:cxn modelId="{7E116296-27A5-4C00-9096-FE20BE19C70C}" type="presOf" srcId="{B5F863EF-0E93-47C8-AD2D-B92C2992CC24}" destId="{E38045EA-FD62-4D2C-90BC-CDF88E15B4BD}" srcOrd="1" destOrd="0" presId="urn:microsoft.com/office/officeart/2005/8/layout/process5"/>
    <dgm:cxn modelId="{68BE909A-6FE1-43FC-9BB2-BC1057993C73}" srcId="{4D1CCCF9-1F1D-47F6-8F42-EC56D9978FC4}" destId="{38085CD4-A077-489C-9A88-D9BDA0A72610}" srcOrd="7" destOrd="0" parTransId="{13920D03-92F3-42A2-913F-4546B5863A16}" sibTransId="{EF74A0F2-603A-4D4F-865B-14E3C229117F}"/>
    <dgm:cxn modelId="{41FFD39B-1A13-4006-AA3F-4ADDCCF0264F}" type="presOf" srcId="{075690EA-67EF-456F-9B4A-60700FA7DBEC}" destId="{D057F872-6AF3-4402-9923-53C6892F8A01}" srcOrd="0" destOrd="0" presId="urn:microsoft.com/office/officeart/2005/8/layout/process5"/>
    <dgm:cxn modelId="{0A28B99F-8CBB-42CC-B4B2-C0D19800ACA3}" srcId="{4D1CCCF9-1F1D-47F6-8F42-EC56D9978FC4}" destId="{36E40F66-3B0F-44DA-A8FB-E4BF2D978D83}" srcOrd="8" destOrd="0" parTransId="{FEE97A89-52A7-4416-9F9B-76CB250335A3}" sibTransId="{397BE302-0079-4788-ABB7-5EF67362F225}"/>
    <dgm:cxn modelId="{1430F09F-2B9B-4438-AC35-CC6B699BBDEA}" type="presOf" srcId="{397BE302-0079-4788-ABB7-5EF67362F225}" destId="{44BE67FB-4D24-450F-AD79-9F8973318E28}" srcOrd="0" destOrd="0" presId="urn:microsoft.com/office/officeart/2005/8/layout/process5"/>
    <dgm:cxn modelId="{F83E00A5-692E-4C9E-8F9D-6CBDB9A239F0}" type="presOf" srcId="{1A90EAF3-9759-4210-BCC0-843E3E9885E5}" destId="{990B3830-C943-444A-83BC-B8A0C6AE7638}" srcOrd="1" destOrd="0" presId="urn:microsoft.com/office/officeart/2005/8/layout/process5"/>
    <dgm:cxn modelId="{6FC055AE-8EE9-4DCC-BF93-D244370B3B64}" type="presOf" srcId="{FC9905AE-163F-48F7-9B56-AE2D7123C77E}" destId="{29D2E129-8E18-4F0D-800C-5736BEA30E3C}" srcOrd="1" destOrd="0" presId="urn:microsoft.com/office/officeart/2005/8/layout/process5"/>
    <dgm:cxn modelId="{E9532EBE-A70C-467C-80E5-67DE966C41C3}" srcId="{4D1CCCF9-1F1D-47F6-8F42-EC56D9978FC4}" destId="{F93DFA25-FE3A-475C-A1E3-726A34B71FC9}" srcOrd="5" destOrd="0" parTransId="{C15EF3B9-1439-4342-B2BE-CB8AE774309B}" sibTransId="{51AFE164-9DDA-46D7-AAD6-BFDF87DDC078}"/>
    <dgm:cxn modelId="{9B5A2CC2-B0FD-4D0B-A333-5E087894774D}" type="presOf" srcId="{B5738EB7-1A79-4C79-B664-617F9C1D03C8}" destId="{D027E7B7-93E4-40B6-A2F8-FB30591CCB2F}" srcOrd="0" destOrd="0" presId="urn:microsoft.com/office/officeart/2005/8/layout/process5"/>
    <dgm:cxn modelId="{CC7E1EC3-1EEF-4105-BCF5-096230F9D164}" srcId="{4D1CCCF9-1F1D-47F6-8F42-EC56D9978FC4}" destId="{8BB42AAD-7975-4815-91E7-1D0DC097C220}" srcOrd="3" destOrd="0" parTransId="{FC6D4F9A-4A7A-4C54-A09C-D55A7C1EAC0F}" sibTransId="{C86966A5-D227-405A-8103-826D9456E8AE}"/>
    <dgm:cxn modelId="{67156CC3-0ED1-423A-B062-45A1802CAB9E}" srcId="{4D1CCCF9-1F1D-47F6-8F42-EC56D9978FC4}" destId="{F8AE6714-F7AC-465B-AC7D-75B1A7CD0B3D}" srcOrd="0" destOrd="0" parTransId="{70F1D6EB-9FAA-43B5-A503-5B662CE00236}" sibTransId="{B048F6CF-3DC8-4DE8-AE81-AAA734E7C023}"/>
    <dgm:cxn modelId="{2790DDC3-8720-435E-A23B-99C72F1804BA}" type="presOf" srcId="{BC01F0CA-DAE3-46A9-AE53-A2C128929742}" destId="{34B5887B-3F2F-4CAD-9676-E39398E32DC9}" srcOrd="0" destOrd="0" presId="urn:microsoft.com/office/officeart/2005/8/layout/process5"/>
    <dgm:cxn modelId="{9D4465D6-E664-4136-A9DF-E257C39E2AF8}" srcId="{4D1CCCF9-1F1D-47F6-8F42-EC56D9978FC4}" destId="{D13478A2-A70C-407C-8AB0-990B07E473D6}" srcOrd="10" destOrd="0" parTransId="{AF89DF68-422C-4F4A-A032-3A84E82A6C73}" sibTransId="{3D22B367-AAD0-4CBD-B585-7A9C38D40AC6}"/>
    <dgm:cxn modelId="{D37A75EF-B753-4290-9116-780824164794}" type="presOf" srcId="{C86966A5-D227-405A-8103-826D9456E8AE}" destId="{AFF722CE-49A0-4BE1-9F21-66CF0992E162}" srcOrd="0" destOrd="0" presId="urn:microsoft.com/office/officeart/2005/8/layout/process5"/>
    <dgm:cxn modelId="{7B9EAAF5-89C7-4CC0-83EF-196AFC482850}" type="presOf" srcId="{F8AE6714-F7AC-465B-AC7D-75B1A7CD0B3D}" destId="{F04F841C-D92A-4B44-92CF-D053829993BE}" srcOrd="0" destOrd="0" presId="urn:microsoft.com/office/officeart/2005/8/layout/process5"/>
    <dgm:cxn modelId="{D1158BF6-1292-4242-AC70-7BDA5BD23A41}" type="presOf" srcId="{D13478A2-A70C-407C-8AB0-990B07E473D6}" destId="{4FC15783-674C-4B13-98CD-B4B94F12B01A}" srcOrd="0" destOrd="0" presId="urn:microsoft.com/office/officeart/2005/8/layout/process5"/>
    <dgm:cxn modelId="{CDD68AF7-7133-46BF-AF76-F9FFA540C459}" type="presOf" srcId="{372509D3-308A-4672-8486-D6A7A7448EEE}" destId="{E6F57343-74CC-4CEC-A584-66F7A1B2C8A5}" srcOrd="0" destOrd="0" presId="urn:microsoft.com/office/officeart/2005/8/layout/process5"/>
    <dgm:cxn modelId="{1A96E3F7-E2AC-48FC-A86F-350EA7EDE6E8}" type="presOf" srcId="{1A90EAF3-9759-4210-BCC0-843E3E9885E5}" destId="{A5E5A784-B843-4FEA-AC96-90B0F22AD036}" srcOrd="0" destOrd="0" presId="urn:microsoft.com/office/officeart/2005/8/layout/process5"/>
    <dgm:cxn modelId="{6E9F04EB-41B5-4C55-AA3A-E03743E48BDA}" type="presParOf" srcId="{0EBF89A8-D4E5-4B56-B9ED-574BA9EDC4B6}" destId="{F04F841C-D92A-4B44-92CF-D053829993BE}" srcOrd="0" destOrd="0" presId="urn:microsoft.com/office/officeart/2005/8/layout/process5"/>
    <dgm:cxn modelId="{85E7F5E3-AE3F-436C-90EE-960A32F42AB9}" type="presParOf" srcId="{0EBF89A8-D4E5-4B56-B9ED-574BA9EDC4B6}" destId="{807E4D72-DCE0-4BE5-A410-6A3E376E8C21}" srcOrd="1" destOrd="0" presId="urn:microsoft.com/office/officeart/2005/8/layout/process5"/>
    <dgm:cxn modelId="{A0A1D9EC-E8FC-4C44-85C0-B95CA49D0829}" type="presParOf" srcId="{807E4D72-DCE0-4BE5-A410-6A3E376E8C21}" destId="{7CB77C14-1E4A-42E3-8FE8-B8EF447C9BC1}" srcOrd="0" destOrd="0" presId="urn:microsoft.com/office/officeart/2005/8/layout/process5"/>
    <dgm:cxn modelId="{1733D4B9-C5FE-4A93-877A-6668EC63A39F}" type="presParOf" srcId="{0EBF89A8-D4E5-4B56-B9ED-574BA9EDC4B6}" destId="{C4AD1E46-8A29-4CF7-844B-93743F2B909C}" srcOrd="2" destOrd="0" presId="urn:microsoft.com/office/officeart/2005/8/layout/process5"/>
    <dgm:cxn modelId="{CAA7F455-95F7-4BA1-9B0F-40B776E2126F}" type="presParOf" srcId="{0EBF89A8-D4E5-4B56-B9ED-574BA9EDC4B6}" destId="{95664383-A352-4E2F-87EE-5D8A9C2CAECA}" srcOrd="3" destOrd="0" presId="urn:microsoft.com/office/officeart/2005/8/layout/process5"/>
    <dgm:cxn modelId="{3DC76AA5-5EEE-4BDD-B977-B7BB1450FBA3}" type="presParOf" srcId="{95664383-A352-4E2F-87EE-5D8A9C2CAECA}" destId="{DFBEFE93-ED01-4A40-87C8-04700D1A022A}" srcOrd="0" destOrd="0" presId="urn:microsoft.com/office/officeart/2005/8/layout/process5"/>
    <dgm:cxn modelId="{85182D24-9416-42AC-8274-D979EA95C860}" type="presParOf" srcId="{0EBF89A8-D4E5-4B56-B9ED-574BA9EDC4B6}" destId="{D027E7B7-93E4-40B6-A2F8-FB30591CCB2F}" srcOrd="4" destOrd="0" presId="urn:microsoft.com/office/officeart/2005/8/layout/process5"/>
    <dgm:cxn modelId="{125FEC22-FFE9-4248-804B-6151C931A4D7}" type="presParOf" srcId="{0EBF89A8-D4E5-4B56-B9ED-574BA9EDC4B6}" destId="{D057F872-6AF3-4402-9923-53C6892F8A01}" srcOrd="5" destOrd="0" presId="urn:microsoft.com/office/officeart/2005/8/layout/process5"/>
    <dgm:cxn modelId="{1A26D7CA-7EB7-4AFF-BF7C-9AA61901C239}" type="presParOf" srcId="{D057F872-6AF3-4402-9923-53C6892F8A01}" destId="{34D00B3F-380A-40BC-AD74-AF0FE914A646}" srcOrd="0" destOrd="0" presId="urn:microsoft.com/office/officeart/2005/8/layout/process5"/>
    <dgm:cxn modelId="{A1948B7A-8D1A-481D-9F80-2CBF0B7EACEB}" type="presParOf" srcId="{0EBF89A8-D4E5-4B56-B9ED-574BA9EDC4B6}" destId="{C1A85D95-29F6-4E70-99AF-0F8CC38A54B6}" srcOrd="6" destOrd="0" presId="urn:microsoft.com/office/officeart/2005/8/layout/process5"/>
    <dgm:cxn modelId="{ABEA5588-608F-4ACB-A503-E3F0BBFF3674}" type="presParOf" srcId="{0EBF89A8-D4E5-4B56-B9ED-574BA9EDC4B6}" destId="{AFF722CE-49A0-4BE1-9F21-66CF0992E162}" srcOrd="7" destOrd="0" presId="urn:microsoft.com/office/officeart/2005/8/layout/process5"/>
    <dgm:cxn modelId="{84C40B3E-68F4-4CE1-9E23-2869DDF0EA03}" type="presParOf" srcId="{AFF722CE-49A0-4BE1-9F21-66CF0992E162}" destId="{C0AF694C-3AAB-41C5-8D51-EB8ECCFF0CD3}" srcOrd="0" destOrd="0" presId="urn:microsoft.com/office/officeart/2005/8/layout/process5"/>
    <dgm:cxn modelId="{DB01A4AE-1E40-46D4-B024-9F46CEA5BB6C}" type="presParOf" srcId="{0EBF89A8-D4E5-4B56-B9ED-574BA9EDC4B6}" destId="{3B7BC262-2C38-4376-8582-E7E0E0BAD29E}" srcOrd="8" destOrd="0" presId="urn:microsoft.com/office/officeart/2005/8/layout/process5"/>
    <dgm:cxn modelId="{4626BCDF-5594-411A-86CE-FDA22EA8C53A}" type="presParOf" srcId="{0EBF89A8-D4E5-4B56-B9ED-574BA9EDC4B6}" destId="{08E8766D-DD0B-4609-8F3F-11C0B85AEF33}" srcOrd="9" destOrd="0" presId="urn:microsoft.com/office/officeart/2005/8/layout/process5"/>
    <dgm:cxn modelId="{6E7B3CBA-ECB4-4CF6-8DB8-17060C348596}" type="presParOf" srcId="{08E8766D-DD0B-4609-8F3F-11C0B85AEF33}" destId="{E38045EA-FD62-4D2C-90BC-CDF88E15B4BD}" srcOrd="0" destOrd="0" presId="urn:microsoft.com/office/officeart/2005/8/layout/process5"/>
    <dgm:cxn modelId="{D88E0BC2-7426-4CF1-97F0-645E6D17E24D}" type="presParOf" srcId="{0EBF89A8-D4E5-4B56-B9ED-574BA9EDC4B6}" destId="{889CD179-17BB-4A32-AF2C-BC1858748A4C}" srcOrd="10" destOrd="0" presId="urn:microsoft.com/office/officeart/2005/8/layout/process5"/>
    <dgm:cxn modelId="{66FEFBA0-44BC-4E3E-8ECF-F0ABA21BF4A9}" type="presParOf" srcId="{0EBF89A8-D4E5-4B56-B9ED-574BA9EDC4B6}" destId="{F0D02ACB-6EC7-4B57-ABCF-A7ECB6F433AD}" srcOrd="11" destOrd="0" presId="urn:microsoft.com/office/officeart/2005/8/layout/process5"/>
    <dgm:cxn modelId="{1AB7B88E-26A1-4956-9D7F-3A678117A9D2}" type="presParOf" srcId="{F0D02ACB-6EC7-4B57-ABCF-A7ECB6F433AD}" destId="{76775BAE-0525-4D1B-8383-E0DC95118390}" srcOrd="0" destOrd="0" presId="urn:microsoft.com/office/officeart/2005/8/layout/process5"/>
    <dgm:cxn modelId="{43C23266-DF53-46E0-89A5-425C8FE6665A}" type="presParOf" srcId="{0EBF89A8-D4E5-4B56-B9ED-574BA9EDC4B6}" destId="{E6F57343-74CC-4CEC-A584-66F7A1B2C8A5}" srcOrd="12" destOrd="0" presId="urn:microsoft.com/office/officeart/2005/8/layout/process5"/>
    <dgm:cxn modelId="{4DAFF7F4-B6D4-44ED-A25F-EF2C21BE22C9}" type="presParOf" srcId="{0EBF89A8-D4E5-4B56-B9ED-574BA9EDC4B6}" destId="{600C43A2-4227-43EA-A987-A979DF3C388C}" srcOrd="13" destOrd="0" presId="urn:microsoft.com/office/officeart/2005/8/layout/process5"/>
    <dgm:cxn modelId="{94201CAD-22F6-4977-8F06-169EC9250A94}" type="presParOf" srcId="{600C43A2-4227-43EA-A987-A979DF3C388C}" destId="{29D2E129-8E18-4F0D-800C-5736BEA30E3C}" srcOrd="0" destOrd="0" presId="urn:microsoft.com/office/officeart/2005/8/layout/process5"/>
    <dgm:cxn modelId="{10C7C78B-0811-40E4-AF50-4C38286DD6D9}" type="presParOf" srcId="{0EBF89A8-D4E5-4B56-B9ED-574BA9EDC4B6}" destId="{03732D0E-F049-4333-B8D5-A7CEF0A57FBB}" srcOrd="14" destOrd="0" presId="urn:microsoft.com/office/officeart/2005/8/layout/process5"/>
    <dgm:cxn modelId="{4F861F58-807E-4E3F-980E-D592A966CA36}" type="presParOf" srcId="{0EBF89A8-D4E5-4B56-B9ED-574BA9EDC4B6}" destId="{0C0C7C47-C51C-4BBF-B8C2-77D3AAE37B5C}" srcOrd="15" destOrd="0" presId="urn:microsoft.com/office/officeart/2005/8/layout/process5"/>
    <dgm:cxn modelId="{56754231-21B4-478D-9D71-2012B976755D}" type="presParOf" srcId="{0C0C7C47-C51C-4BBF-B8C2-77D3AAE37B5C}" destId="{900267FE-6CC1-44D3-91A0-2AA7CB6A8473}" srcOrd="0" destOrd="0" presId="urn:microsoft.com/office/officeart/2005/8/layout/process5"/>
    <dgm:cxn modelId="{81DA6A7C-151D-4794-92C8-F55B62A55A03}" type="presParOf" srcId="{0EBF89A8-D4E5-4B56-B9ED-574BA9EDC4B6}" destId="{C67EBA4A-0A15-41D2-BFCB-652916A36BA6}" srcOrd="16" destOrd="0" presId="urn:microsoft.com/office/officeart/2005/8/layout/process5"/>
    <dgm:cxn modelId="{5751634E-C2C1-44B6-B9D7-623E347F2589}" type="presParOf" srcId="{0EBF89A8-D4E5-4B56-B9ED-574BA9EDC4B6}" destId="{44BE67FB-4D24-450F-AD79-9F8973318E28}" srcOrd="17" destOrd="0" presId="urn:microsoft.com/office/officeart/2005/8/layout/process5"/>
    <dgm:cxn modelId="{D974AC08-8F2E-4759-BD2A-CB3E8AAD0349}" type="presParOf" srcId="{44BE67FB-4D24-450F-AD79-9F8973318E28}" destId="{78EEE135-23C5-4355-B050-EDBAC8CD57E9}" srcOrd="0" destOrd="0" presId="urn:microsoft.com/office/officeart/2005/8/layout/process5"/>
    <dgm:cxn modelId="{D7AD0670-90EF-43A9-98C0-7F2CDF19E89D}" type="presParOf" srcId="{0EBF89A8-D4E5-4B56-B9ED-574BA9EDC4B6}" destId="{16032642-8C2F-485A-BB34-3D415220CD4C}" srcOrd="18" destOrd="0" presId="urn:microsoft.com/office/officeart/2005/8/layout/process5"/>
    <dgm:cxn modelId="{1CC9B981-D10E-420D-92C2-934B2AEC0F70}" type="presParOf" srcId="{0EBF89A8-D4E5-4B56-B9ED-574BA9EDC4B6}" destId="{A5E5A784-B843-4FEA-AC96-90B0F22AD036}" srcOrd="19" destOrd="0" presId="urn:microsoft.com/office/officeart/2005/8/layout/process5"/>
    <dgm:cxn modelId="{656C895D-AF33-40CC-B01A-8F3B93F378F9}" type="presParOf" srcId="{A5E5A784-B843-4FEA-AC96-90B0F22AD036}" destId="{990B3830-C943-444A-83BC-B8A0C6AE7638}" srcOrd="0" destOrd="0" presId="urn:microsoft.com/office/officeart/2005/8/layout/process5"/>
    <dgm:cxn modelId="{9F352523-DEEC-4EEE-B0ED-F0F453EF4511}" type="presParOf" srcId="{0EBF89A8-D4E5-4B56-B9ED-574BA9EDC4B6}" destId="{4FC15783-674C-4B13-98CD-B4B94F12B01A}" srcOrd="20" destOrd="0" presId="urn:microsoft.com/office/officeart/2005/8/layout/process5"/>
    <dgm:cxn modelId="{F50E677C-852A-4C28-8287-40DAC7E0BF9A}" type="presParOf" srcId="{0EBF89A8-D4E5-4B56-B9ED-574BA9EDC4B6}" destId="{8F7C6DBD-58CC-4803-84E9-19E19286F245}" srcOrd="21" destOrd="0" presId="urn:microsoft.com/office/officeart/2005/8/layout/process5"/>
    <dgm:cxn modelId="{EB625810-DBDE-4161-BC0F-57A32C065BC8}" type="presParOf" srcId="{8F7C6DBD-58CC-4803-84E9-19E19286F245}" destId="{ED5D7C12-8B13-4193-B0E2-9220145FE1B4}" srcOrd="0" destOrd="0" presId="urn:microsoft.com/office/officeart/2005/8/layout/process5"/>
    <dgm:cxn modelId="{EA31C16C-6B92-4FD3-BD85-B8194820E946}" type="presParOf" srcId="{0EBF89A8-D4E5-4B56-B9ED-574BA9EDC4B6}" destId="{34B5887B-3F2F-4CAD-9676-E39398E32DC9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0C779-0F6D-4D30-83DC-95603B22D852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05039CB-4181-4600-B037-A5249024B025}">
      <dgm:prSet/>
      <dgm:spPr/>
      <dgm:t>
        <a:bodyPr/>
        <a:lstStyle/>
        <a:p>
          <a:r>
            <a:rPr lang="en-GB" dirty="0"/>
            <a:t>Online via our </a:t>
          </a:r>
          <a:r>
            <a:rPr lang="en-GB" dirty="0">
              <a:hlinkClick xmlns:r="http://schemas.openxmlformats.org/officeDocument/2006/relationships" r:id="rId1"/>
            </a:rPr>
            <a:t>website </a:t>
          </a:r>
          <a:endParaRPr lang="en-US" dirty="0"/>
        </a:p>
      </dgm:t>
    </dgm:pt>
    <dgm:pt modelId="{8B58C61B-4145-4C7C-B1A3-D3F60A4A7AFC}" type="parTrans" cxnId="{257334F7-8E45-4A46-90ED-DA900689CDD3}">
      <dgm:prSet/>
      <dgm:spPr/>
      <dgm:t>
        <a:bodyPr/>
        <a:lstStyle/>
        <a:p>
          <a:endParaRPr lang="en-US"/>
        </a:p>
      </dgm:t>
    </dgm:pt>
    <dgm:pt modelId="{1AFE400A-3ED9-407B-B224-4F83E9B42870}" type="sibTrans" cxnId="{257334F7-8E45-4A46-90ED-DA900689CDD3}">
      <dgm:prSet/>
      <dgm:spPr/>
      <dgm:t>
        <a:bodyPr/>
        <a:lstStyle/>
        <a:p>
          <a:endParaRPr lang="en-US"/>
        </a:p>
      </dgm:t>
    </dgm:pt>
    <dgm:pt modelId="{E334F9A9-403D-44F5-97F7-678937F7B0F3}">
      <dgm:prSet/>
      <dgm:spPr/>
      <dgm:t>
        <a:bodyPr/>
        <a:lstStyle/>
        <a:p>
          <a:r>
            <a:rPr lang="en-GB" dirty="0"/>
            <a:t> </a:t>
          </a:r>
          <a:r>
            <a:rPr lang="en-GB" dirty="0">
              <a:hlinkClick xmlns:r="http://schemas.openxmlformats.org/officeDocument/2006/relationships" r:id="rId2"/>
            </a:rPr>
            <a:t>UCAS</a:t>
          </a:r>
          <a:r>
            <a:rPr lang="en-GB" dirty="0"/>
            <a:t> (UG) </a:t>
          </a:r>
        </a:p>
      </dgm:t>
    </dgm:pt>
    <dgm:pt modelId="{D3A05D81-01C2-46EE-8232-1F4F0D65F1CA}" type="parTrans" cxnId="{72F798FA-C9B9-4A22-9C97-F6E5C7C91737}">
      <dgm:prSet/>
      <dgm:spPr/>
      <dgm:t>
        <a:bodyPr/>
        <a:lstStyle/>
        <a:p>
          <a:endParaRPr lang="en-US"/>
        </a:p>
      </dgm:t>
    </dgm:pt>
    <dgm:pt modelId="{26EBC05B-2B36-48CC-9E5E-6E0C2B2F94CE}" type="sibTrans" cxnId="{72F798FA-C9B9-4A22-9C97-F6E5C7C91737}">
      <dgm:prSet/>
      <dgm:spPr/>
      <dgm:t>
        <a:bodyPr/>
        <a:lstStyle/>
        <a:p>
          <a:endParaRPr lang="en-US"/>
        </a:p>
      </dgm:t>
    </dgm:pt>
    <dgm:pt modelId="{6A3262C3-48DF-474F-BB64-C4611A956CB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3"/>
            </a:rPr>
            <a:t>Lawcabs</a:t>
          </a:r>
          <a:endParaRPr lang="en-GB" dirty="0"/>
        </a:p>
        <a:p>
          <a:r>
            <a:rPr lang="en-GB" dirty="0"/>
            <a:t>GDL and LPC</a:t>
          </a:r>
          <a:endParaRPr lang="en-US" dirty="0"/>
        </a:p>
      </dgm:t>
    </dgm:pt>
    <dgm:pt modelId="{64B8F88E-0D36-4037-B0F7-35D9F8468998}" type="parTrans" cxnId="{275A1096-0F0D-489C-B5EC-954F072D0E4B}">
      <dgm:prSet/>
      <dgm:spPr/>
      <dgm:t>
        <a:bodyPr/>
        <a:lstStyle/>
        <a:p>
          <a:endParaRPr lang="en-US"/>
        </a:p>
      </dgm:t>
    </dgm:pt>
    <dgm:pt modelId="{93BA981F-3FC4-4900-8C33-DDC36D049ED7}" type="sibTrans" cxnId="{275A1096-0F0D-489C-B5EC-954F072D0E4B}">
      <dgm:prSet/>
      <dgm:spPr/>
      <dgm:t>
        <a:bodyPr/>
        <a:lstStyle/>
        <a:p>
          <a:endParaRPr lang="en-US"/>
        </a:p>
      </dgm:t>
    </dgm:pt>
    <dgm:pt modelId="{E10AC50B-ABE7-4E84-A2BB-90F78B1A73B4}" type="pres">
      <dgm:prSet presAssocID="{8570C779-0F6D-4D30-83DC-95603B22D852}" presName="diagram" presStyleCnt="0">
        <dgm:presLayoutVars>
          <dgm:dir/>
          <dgm:resizeHandles val="exact"/>
        </dgm:presLayoutVars>
      </dgm:prSet>
      <dgm:spPr/>
    </dgm:pt>
    <dgm:pt modelId="{D8E30DA2-83A3-4B55-8D57-92C8E15A858C}" type="pres">
      <dgm:prSet presAssocID="{805039CB-4181-4600-B037-A5249024B025}" presName="node" presStyleLbl="node1" presStyleIdx="0" presStyleCnt="3" custLinFactNeighborY="1520">
        <dgm:presLayoutVars>
          <dgm:bulletEnabled val="1"/>
        </dgm:presLayoutVars>
      </dgm:prSet>
      <dgm:spPr/>
    </dgm:pt>
    <dgm:pt modelId="{C045E0A4-33FD-410B-9BC6-DE8C4502F985}" type="pres">
      <dgm:prSet presAssocID="{1AFE400A-3ED9-407B-B224-4F83E9B42870}" presName="sibTrans" presStyleCnt="0"/>
      <dgm:spPr/>
    </dgm:pt>
    <dgm:pt modelId="{5178D8F8-44CF-40A0-A72A-F90F14B23414}" type="pres">
      <dgm:prSet presAssocID="{E334F9A9-403D-44F5-97F7-678937F7B0F3}" presName="node" presStyleLbl="node1" presStyleIdx="1" presStyleCnt="3">
        <dgm:presLayoutVars>
          <dgm:bulletEnabled val="1"/>
        </dgm:presLayoutVars>
      </dgm:prSet>
      <dgm:spPr/>
    </dgm:pt>
    <dgm:pt modelId="{F52108FE-1754-435C-9B4A-A27877116B47}" type="pres">
      <dgm:prSet presAssocID="{26EBC05B-2B36-48CC-9E5E-6E0C2B2F94CE}" presName="sibTrans" presStyleCnt="0"/>
      <dgm:spPr/>
    </dgm:pt>
    <dgm:pt modelId="{D0D84A19-2DB0-4A97-875C-99EBBC06D55F}" type="pres">
      <dgm:prSet presAssocID="{6A3262C3-48DF-474F-BB64-C4611A956CBF}" presName="node" presStyleLbl="node1" presStyleIdx="2" presStyleCnt="3" custLinFactNeighborY="3845">
        <dgm:presLayoutVars>
          <dgm:bulletEnabled val="1"/>
        </dgm:presLayoutVars>
      </dgm:prSet>
      <dgm:spPr/>
    </dgm:pt>
  </dgm:ptLst>
  <dgm:cxnLst>
    <dgm:cxn modelId="{F22B400A-62E0-4B76-9141-09619FD930E0}" type="presOf" srcId="{8570C779-0F6D-4D30-83DC-95603B22D852}" destId="{E10AC50B-ABE7-4E84-A2BB-90F78B1A73B4}" srcOrd="0" destOrd="0" presId="urn:microsoft.com/office/officeart/2005/8/layout/default"/>
    <dgm:cxn modelId="{4375860F-2A8C-4E57-8ADB-32222507EAE4}" type="presOf" srcId="{805039CB-4181-4600-B037-A5249024B025}" destId="{D8E30DA2-83A3-4B55-8D57-92C8E15A858C}" srcOrd="0" destOrd="0" presId="urn:microsoft.com/office/officeart/2005/8/layout/default"/>
    <dgm:cxn modelId="{8FE9906E-2F62-4183-998B-180BDF9DFE04}" type="presOf" srcId="{E334F9A9-403D-44F5-97F7-678937F7B0F3}" destId="{5178D8F8-44CF-40A0-A72A-F90F14B23414}" srcOrd="0" destOrd="0" presId="urn:microsoft.com/office/officeart/2005/8/layout/default"/>
    <dgm:cxn modelId="{275A1096-0F0D-489C-B5EC-954F072D0E4B}" srcId="{8570C779-0F6D-4D30-83DC-95603B22D852}" destId="{6A3262C3-48DF-474F-BB64-C4611A956CBF}" srcOrd="2" destOrd="0" parTransId="{64B8F88E-0D36-4037-B0F7-35D9F8468998}" sibTransId="{93BA981F-3FC4-4900-8C33-DDC36D049ED7}"/>
    <dgm:cxn modelId="{F42910F7-5CE6-4013-972F-78250217C821}" type="presOf" srcId="{6A3262C3-48DF-474F-BB64-C4611A956CBF}" destId="{D0D84A19-2DB0-4A97-875C-99EBBC06D55F}" srcOrd="0" destOrd="0" presId="urn:microsoft.com/office/officeart/2005/8/layout/default"/>
    <dgm:cxn modelId="{257334F7-8E45-4A46-90ED-DA900689CDD3}" srcId="{8570C779-0F6D-4D30-83DC-95603B22D852}" destId="{805039CB-4181-4600-B037-A5249024B025}" srcOrd="0" destOrd="0" parTransId="{8B58C61B-4145-4C7C-B1A3-D3F60A4A7AFC}" sibTransId="{1AFE400A-3ED9-407B-B224-4F83E9B42870}"/>
    <dgm:cxn modelId="{72F798FA-C9B9-4A22-9C97-F6E5C7C91737}" srcId="{8570C779-0F6D-4D30-83DC-95603B22D852}" destId="{E334F9A9-403D-44F5-97F7-678937F7B0F3}" srcOrd="1" destOrd="0" parTransId="{D3A05D81-01C2-46EE-8232-1F4F0D65F1CA}" sibTransId="{26EBC05B-2B36-48CC-9E5E-6E0C2B2F94CE}"/>
    <dgm:cxn modelId="{CD3CD407-BAF0-4E1E-ACC1-8016FBC3B7EE}" type="presParOf" srcId="{E10AC50B-ABE7-4E84-A2BB-90F78B1A73B4}" destId="{D8E30DA2-83A3-4B55-8D57-92C8E15A858C}" srcOrd="0" destOrd="0" presId="urn:microsoft.com/office/officeart/2005/8/layout/default"/>
    <dgm:cxn modelId="{B1C7FA18-B651-4EDB-ADD8-B4C6EA2491FB}" type="presParOf" srcId="{E10AC50B-ABE7-4E84-A2BB-90F78B1A73B4}" destId="{C045E0A4-33FD-410B-9BC6-DE8C4502F985}" srcOrd="1" destOrd="0" presId="urn:microsoft.com/office/officeart/2005/8/layout/default"/>
    <dgm:cxn modelId="{A47D380A-67BF-4EEB-A565-8E7EF388B7E2}" type="presParOf" srcId="{E10AC50B-ABE7-4E84-A2BB-90F78B1A73B4}" destId="{5178D8F8-44CF-40A0-A72A-F90F14B23414}" srcOrd="2" destOrd="0" presId="urn:microsoft.com/office/officeart/2005/8/layout/default"/>
    <dgm:cxn modelId="{1A0964E3-C350-4E98-A5BA-0CB4EC185F08}" type="presParOf" srcId="{E10AC50B-ABE7-4E84-A2BB-90F78B1A73B4}" destId="{F52108FE-1754-435C-9B4A-A27877116B47}" srcOrd="3" destOrd="0" presId="urn:microsoft.com/office/officeart/2005/8/layout/default"/>
    <dgm:cxn modelId="{D2D60119-1B53-417B-B853-541F3371DCD6}" type="presParOf" srcId="{E10AC50B-ABE7-4E84-A2BB-90F78B1A73B4}" destId="{D0D84A19-2DB0-4A97-875C-99EBBC06D55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40362D-ED27-4912-838D-852271266643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249D2184-50F3-4465-A976-435AA6DA415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View Decision </a:t>
          </a:r>
        </a:p>
      </dgm:t>
    </dgm:pt>
    <dgm:pt modelId="{D80C0148-FE21-4E26-BD57-DED5730F2F98}" type="parTrans" cxnId="{5426B5DE-1F64-42CC-9F05-6103EDD4801F}">
      <dgm:prSet/>
      <dgm:spPr/>
      <dgm:t>
        <a:bodyPr/>
        <a:lstStyle/>
        <a:p>
          <a:endParaRPr lang="en-GB"/>
        </a:p>
      </dgm:t>
    </dgm:pt>
    <dgm:pt modelId="{3E11F3F2-198D-4F34-B91A-E3ACE2DCC8F4}" type="sibTrans" cxnId="{5426B5DE-1F64-42CC-9F05-6103EDD4801F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9AD7D6BE-9ED7-4196-A387-BA0DC8E9A74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Accept Offer</a:t>
          </a:r>
        </a:p>
      </dgm:t>
    </dgm:pt>
    <dgm:pt modelId="{36F7811D-9481-4B65-8FF8-13679B896DBB}" type="parTrans" cxnId="{550399BD-6B4A-40BC-83EB-2530235E95AC}">
      <dgm:prSet/>
      <dgm:spPr/>
      <dgm:t>
        <a:bodyPr/>
        <a:lstStyle/>
        <a:p>
          <a:endParaRPr lang="en-GB"/>
        </a:p>
      </dgm:t>
    </dgm:pt>
    <dgm:pt modelId="{7F3FE293-93D0-4262-B51F-47BD5C126CAB}" type="sibTrans" cxnId="{550399BD-6B4A-40BC-83EB-2530235E95AC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C9EC47D3-BD59-4349-8183-DE1DC8123E4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Request and download CAS</a:t>
          </a:r>
        </a:p>
      </dgm:t>
    </dgm:pt>
    <dgm:pt modelId="{304F7158-FF14-4B24-9B3D-09054EC59AC0}" type="parTrans" cxnId="{DA8BA23A-29F4-46D4-B7AB-B4416FB60D54}">
      <dgm:prSet/>
      <dgm:spPr/>
      <dgm:t>
        <a:bodyPr/>
        <a:lstStyle/>
        <a:p>
          <a:endParaRPr lang="en-GB"/>
        </a:p>
      </dgm:t>
    </dgm:pt>
    <dgm:pt modelId="{3F9DBD40-EE7B-480B-AD7F-5ECC61BA3639}" type="sibTrans" cxnId="{DA8BA23A-29F4-46D4-B7AB-B4416FB60D54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90766970-70CF-43AF-BB8A-38CF243C90A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Upload Documents</a:t>
          </a:r>
        </a:p>
      </dgm:t>
    </dgm:pt>
    <dgm:pt modelId="{120D7F3B-7676-4E6B-AD8C-1D55CEBDABC1}" type="parTrans" cxnId="{D1889A98-D5D1-48F0-877A-C3590DCA5E7B}">
      <dgm:prSet/>
      <dgm:spPr/>
      <dgm:t>
        <a:bodyPr/>
        <a:lstStyle/>
        <a:p>
          <a:endParaRPr lang="en-GB"/>
        </a:p>
      </dgm:t>
    </dgm:pt>
    <dgm:pt modelId="{C5A4E620-7BE7-4996-AFB4-BB950DC595F1}" type="sibTrans" cxnId="{D1889A98-D5D1-48F0-877A-C3590DCA5E7B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B8DBDF1E-86E3-4FBE-9917-2B3F74200BE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Contact US </a:t>
          </a:r>
        </a:p>
      </dgm:t>
    </dgm:pt>
    <dgm:pt modelId="{77EE5252-49DE-427B-BB60-8C3D34E23E6F}" type="parTrans" cxnId="{CECE38EB-516B-49A0-B7D3-168EA04DE380}">
      <dgm:prSet/>
      <dgm:spPr/>
      <dgm:t>
        <a:bodyPr/>
        <a:lstStyle/>
        <a:p>
          <a:endParaRPr lang="en-GB"/>
        </a:p>
      </dgm:t>
    </dgm:pt>
    <dgm:pt modelId="{74DF70C3-C1F3-4190-B4C2-2283CAA91169}" type="sibTrans" cxnId="{CECE38EB-516B-49A0-B7D3-168EA04DE380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02DD3D03-F37E-4462-B7FC-06AB28E6D73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Update Information</a:t>
          </a:r>
        </a:p>
      </dgm:t>
    </dgm:pt>
    <dgm:pt modelId="{1D6E9058-F82E-455F-A577-47E446FD51B0}" type="parTrans" cxnId="{441C643E-AAFF-4CD9-BC40-D5C57EC2D658}">
      <dgm:prSet/>
      <dgm:spPr/>
      <dgm:t>
        <a:bodyPr/>
        <a:lstStyle/>
        <a:p>
          <a:endParaRPr lang="en-GB"/>
        </a:p>
      </dgm:t>
    </dgm:pt>
    <dgm:pt modelId="{625DEFE5-B53E-4323-B7AE-168302D6790A}" type="sibTrans" cxnId="{441C643E-AAFF-4CD9-BC40-D5C57EC2D658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64695EF4-3EC7-4D34-AE40-B2ADD7539BAE}">
      <dgm:prSet/>
      <dgm:spPr/>
      <dgm:t>
        <a:bodyPr/>
        <a:lstStyle/>
        <a:p>
          <a:pPr>
            <a:lnSpc>
              <a:spcPct val="100000"/>
            </a:lnSpc>
          </a:pPr>
          <a:endParaRPr lang="en-GB" dirty="0"/>
        </a:p>
      </dgm:t>
    </dgm:pt>
    <dgm:pt modelId="{715AA036-385C-4E17-83FA-1C2B1A7B506C}" type="parTrans" cxnId="{FBC227A4-362C-447D-B249-444F6603C2CB}">
      <dgm:prSet/>
      <dgm:spPr/>
      <dgm:t>
        <a:bodyPr/>
        <a:lstStyle/>
        <a:p>
          <a:endParaRPr lang="en-GB"/>
        </a:p>
      </dgm:t>
    </dgm:pt>
    <dgm:pt modelId="{C3F96489-FE90-4A3F-B413-31426B31EF5B}" type="sibTrans" cxnId="{FBC227A4-362C-447D-B249-444F6603C2CB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79430BE9-974D-4841-87CB-47E982EB6EAE}">
      <dgm:prSet/>
      <dgm:spPr/>
      <dgm:t>
        <a:bodyPr/>
        <a:lstStyle/>
        <a:p>
          <a:endParaRPr lang="en-GB"/>
        </a:p>
      </dgm:t>
    </dgm:pt>
    <dgm:pt modelId="{D35E8909-CDBA-45D7-8151-D586D10FE142}" type="parTrans" cxnId="{F77B5AC7-B24C-4D86-A454-8669C5FEF70A}">
      <dgm:prSet/>
      <dgm:spPr/>
      <dgm:t>
        <a:bodyPr/>
        <a:lstStyle/>
        <a:p>
          <a:endParaRPr lang="en-GB"/>
        </a:p>
      </dgm:t>
    </dgm:pt>
    <dgm:pt modelId="{B49CB815-E251-428A-BFD1-AE4887F252A8}" type="sibTrans" cxnId="{F77B5AC7-B24C-4D86-A454-8669C5FEF70A}">
      <dgm:prSet/>
      <dgm:spPr/>
      <dgm:t>
        <a:bodyPr/>
        <a:lstStyle/>
        <a:p>
          <a:endParaRPr lang="en-GB"/>
        </a:p>
      </dgm:t>
    </dgm:pt>
    <dgm:pt modelId="{67C06779-15F4-4992-ACEC-03781925F80A}">
      <dgm:prSet/>
      <dgm:spPr/>
      <dgm:t>
        <a:bodyPr/>
        <a:lstStyle/>
        <a:p>
          <a:pPr>
            <a:lnSpc>
              <a:spcPct val="100000"/>
            </a:lnSpc>
          </a:pPr>
          <a:endParaRPr lang="en-GB" dirty="0"/>
        </a:p>
      </dgm:t>
    </dgm:pt>
    <dgm:pt modelId="{D66B28CF-DBD1-4E32-BB4F-CCE81CFD148E}" type="parTrans" cxnId="{CCF1B661-3174-4170-8127-B7C47DEC4CF5}">
      <dgm:prSet/>
      <dgm:spPr/>
      <dgm:t>
        <a:bodyPr/>
        <a:lstStyle/>
        <a:p>
          <a:endParaRPr lang="en-GB"/>
        </a:p>
      </dgm:t>
    </dgm:pt>
    <dgm:pt modelId="{C6C19D48-DB31-4979-BDAC-9F457003D804}" type="sibTrans" cxnId="{CCF1B661-3174-4170-8127-B7C47DEC4CF5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E6A6167C-3BC7-493A-A6CE-DCF2737CA1D3}">
      <dgm:prSet/>
      <dgm:spPr/>
      <dgm:t>
        <a:bodyPr/>
        <a:lstStyle/>
        <a:p>
          <a:pPr>
            <a:lnSpc>
              <a:spcPct val="100000"/>
            </a:lnSpc>
          </a:pPr>
          <a:endParaRPr lang="en-GB" dirty="0"/>
        </a:p>
      </dgm:t>
    </dgm:pt>
    <dgm:pt modelId="{EEE63F20-A167-4D54-A64A-26D7C11F524A}" type="parTrans" cxnId="{0433D05A-588C-42F0-9350-C343F9913997}">
      <dgm:prSet/>
      <dgm:spPr/>
      <dgm:t>
        <a:bodyPr/>
        <a:lstStyle/>
        <a:p>
          <a:endParaRPr lang="en-GB"/>
        </a:p>
      </dgm:t>
    </dgm:pt>
    <dgm:pt modelId="{8375104A-2E05-4B32-8C7E-2EAC3D7E7C88}" type="sibTrans" cxnId="{0433D05A-588C-42F0-9350-C343F9913997}">
      <dgm:prSet/>
      <dgm:spPr/>
      <dgm:t>
        <a:bodyPr/>
        <a:lstStyle/>
        <a:p>
          <a:endParaRPr lang="en-GB"/>
        </a:p>
      </dgm:t>
    </dgm:pt>
    <dgm:pt modelId="{A65115A1-5806-4A24-B113-14445C041B55}" type="pres">
      <dgm:prSet presAssocID="{6F40362D-ED27-4912-838D-852271266643}" presName="root" presStyleCnt="0">
        <dgm:presLayoutVars>
          <dgm:dir/>
          <dgm:resizeHandles val="exact"/>
        </dgm:presLayoutVars>
      </dgm:prSet>
      <dgm:spPr/>
    </dgm:pt>
    <dgm:pt modelId="{6649C61E-A950-4239-9DFD-99D291174C86}" type="pres">
      <dgm:prSet presAssocID="{6F40362D-ED27-4912-838D-852271266643}" presName="container" presStyleCnt="0">
        <dgm:presLayoutVars>
          <dgm:dir/>
          <dgm:resizeHandles val="exact"/>
        </dgm:presLayoutVars>
      </dgm:prSet>
      <dgm:spPr/>
    </dgm:pt>
    <dgm:pt modelId="{6203D0BE-9481-4D08-B49B-683AF815A19D}" type="pres">
      <dgm:prSet presAssocID="{249D2184-50F3-4465-A976-435AA6DA415D}" presName="compNode" presStyleCnt="0"/>
      <dgm:spPr/>
    </dgm:pt>
    <dgm:pt modelId="{BC991EB8-967E-4021-8A67-B064D4BD1225}" type="pres">
      <dgm:prSet presAssocID="{249D2184-50F3-4465-A976-435AA6DA415D}" presName="iconBgRect" presStyleLbl="bgShp" presStyleIdx="0" presStyleCnt="9"/>
      <dgm:spPr/>
    </dgm:pt>
    <dgm:pt modelId="{0CB02DD5-04BA-4437-AD26-0C46749E7CA7}" type="pres">
      <dgm:prSet presAssocID="{249D2184-50F3-4465-A976-435AA6DA415D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54A8EE2-1585-4BFB-8E50-67E0A720DD1D}" type="pres">
      <dgm:prSet presAssocID="{249D2184-50F3-4465-A976-435AA6DA415D}" presName="spaceRect" presStyleCnt="0"/>
      <dgm:spPr/>
    </dgm:pt>
    <dgm:pt modelId="{57691F02-48BD-44D4-9E90-A8F942EDEFB0}" type="pres">
      <dgm:prSet presAssocID="{249D2184-50F3-4465-A976-435AA6DA415D}" presName="textRect" presStyleLbl="revTx" presStyleIdx="0" presStyleCnt="9">
        <dgm:presLayoutVars>
          <dgm:chMax val="1"/>
          <dgm:chPref val="1"/>
        </dgm:presLayoutVars>
      </dgm:prSet>
      <dgm:spPr/>
    </dgm:pt>
    <dgm:pt modelId="{46A70EB9-D619-49AE-BCE4-5ED647ED1CAB}" type="pres">
      <dgm:prSet presAssocID="{3E11F3F2-198D-4F34-B91A-E3ACE2DCC8F4}" presName="sibTrans" presStyleLbl="sibTrans2D1" presStyleIdx="0" presStyleCnt="0"/>
      <dgm:spPr/>
    </dgm:pt>
    <dgm:pt modelId="{352B823D-946C-478B-A894-A84CCCE7E82E}" type="pres">
      <dgm:prSet presAssocID="{02DD3D03-F37E-4462-B7FC-06AB28E6D73A}" presName="compNode" presStyleCnt="0"/>
      <dgm:spPr/>
    </dgm:pt>
    <dgm:pt modelId="{F20F2981-FA98-4AF9-B147-8936F7A25513}" type="pres">
      <dgm:prSet presAssocID="{02DD3D03-F37E-4462-B7FC-06AB28E6D73A}" presName="iconBgRect" presStyleLbl="bgShp" presStyleIdx="1" presStyleCnt="9"/>
      <dgm:spPr/>
    </dgm:pt>
    <dgm:pt modelId="{D8244BE9-D041-48FE-B185-056C045092A7}" type="pres">
      <dgm:prSet presAssocID="{02DD3D03-F37E-4462-B7FC-06AB28E6D73A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5510E48-5BA6-4080-BB7C-79965C05F290}" type="pres">
      <dgm:prSet presAssocID="{02DD3D03-F37E-4462-B7FC-06AB28E6D73A}" presName="spaceRect" presStyleCnt="0"/>
      <dgm:spPr/>
    </dgm:pt>
    <dgm:pt modelId="{262B253D-C7DE-4FBB-8E1D-90B50782C5CF}" type="pres">
      <dgm:prSet presAssocID="{02DD3D03-F37E-4462-B7FC-06AB28E6D73A}" presName="textRect" presStyleLbl="revTx" presStyleIdx="1" presStyleCnt="9">
        <dgm:presLayoutVars>
          <dgm:chMax val="1"/>
          <dgm:chPref val="1"/>
        </dgm:presLayoutVars>
      </dgm:prSet>
      <dgm:spPr/>
    </dgm:pt>
    <dgm:pt modelId="{DD162E0A-42F3-4444-A919-5046A389718F}" type="pres">
      <dgm:prSet presAssocID="{625DEFE5-B53E-4323-B7AE-168302D6790A}" presName="sibTrans" presStyleLbl="sibTrans2D1" presStyleIdx="0" presStyleCnt="0"/>
      <dgm:spPr/>
    </dgm:pt>
    <dgm:pt modelId="{72F607BC-D000-4ACE-8602-3415FE01CE9D}" type="pres">
      <dgm:prSet presAssocID="{9AD7D6BE-9ED7-4196-A387-BA0DC8E9A74F}" presName="compNode" presStyleCnt="0"/>
      <dgm:spPr/>
    </dgm:pt>
    <dgm:pt modelId="{C7EDB82F-1635-4FA5-8C39-7B60FD4737DF}" type="pres">
      <dgm:prSet presAssocID="{9AD7D6BE-9ED7-4196-A387-BA0DC8E9A74F}" presName="iconBgRect" presStyleLbl="bgShp" presStyleIdx="2" presStyleCnt="9"/>
      <dgm:spPr/>
    </dgm:pt>
    <dgm:pt modelId="{F6219054-0625-4BF7-BE82-8841D8DCD485}" type="pres">
      <dgm:prSet presAssocID="{9AD7D6BE-9ED7-4196-A387-BA0DC8E9A74F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5A8C493-8181-4D29-A3E3-8BF334890AD5}" type="pres">
      <dgm:prSet presAssocID="{9AD7D6BE-9ED7-4196-A387-BA0DC8E9A74F}" presName="spaceRect" presStyleCnt="0"/>
      <dgm:spPr/>
    </dgm:pt>
    <dgm:pt modelId="{2C890FE5-9132-4E4E-8736-FDF39CE7CA06}" type="pres">
      <dgm:prSet presAssocID="{9AD7D6BE-9ED7-4196-A387-BA0DC8E9A74F}" presName="textRect" presStyleLbl="revTx" presStyleIdx="2" presStyleCnt="9">
        <dgm:presLayoutVars>
          <dgm:chMax val="1"/>
          <dgm:chPref val="1"/>
        </dgm:presLayoutVars>
      </dgm:prSet>
      <dgm:spPr/>
    </dgm:pt>
    <dgm:pt modelId="{804DEB76-7F10-4CC4-BA78-40325C12C2EB}" type="pres">
      <dgm:prSet presAssocID="{7F3FE293-93D0-4262-B51F-47BD5C126CAB}" presName="sibTrans" presStyleLbl="sibTrans2D1" presStyleIdx="0" presStyleCnt="0"/>
      <dgm:spPr/>
    </dgm:pt>
    <dgm:pt modelId="{A8C7EB4B-9A74-448C-9A68-BC66686B2063}" type="pres">
      <dgm:prSet presAssocID="{C9EC47D3-BD59-4349-8183-DE1DC8123E48}" presName="compNode" presStyleCnt="0"/>
      <dgm:spPr/>
    </dgm:pt>
    <dgm:pt modelId="{F14803D7-BC26-4E3B-80D6-00279902835E}" type="pres">
      <dgm:prSet presAssocID="{C9EC47D3-BD59-4349-8183-DE1DC8123E48}" presName="iconBgRect" presStyleLbl="bgShp" presStyleIdx="3" presStyleCnt="9"/>
      <dgm:spPr/>
    </dgm:pt>
    <dgm:pt modelId="{6E10ECBA-9AB9-4BFD-8CD0-AEC85B478E11}" type="pres">
      <dgm:prSet presAssocID="{C9EC47D3-BD59-4349-8183-DE1DC8123E48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32ECC482-CA6A-44EF-91CD-B4FF781E4017}" type="pres">
      <dgm:prSet presAssocID="{C9EC47D3-BD59-4349-8183-DE1DC8123E48}" presName="spaceRect" presStyleCnt="0"/>
      <dgm:spPr/>
    </dgm:pt>
    <dgm:pt modelId="{45969599-4157-4B82-92C8-627D7B492627}" type="pres">
      <dgm:prSet presAssocID="{C9EC47D3-BD59-4349-8183-DE1DC8123E48}" presName="textRect" presStyleLbl="revTx" presStyleIdx="3" presStyleCnt="9">
        <dgm:presLayoutVars>
          <dgm:chMax val="1"/>
          <dgm:chPref val="1"/>
        </dgm:presLayoutVars>
      </dgm:prSet>
      <dgm:spPr/>
    </dgm:pt>
    <dgm:pt modelId="{26A8EB4C-F7F8-4D11-921F-CCD5CF22B8EE}" type="pres">
      <dgm:prSet presAssocID="{3F9DBD40-EE7B-480B-AD7F-5ECC61BA3639}" presName="sibTrans" presStyleLbl="sibTrans2D1" presStyleIdx="0" presStyleCnt="0"/>
      <dgm:spPr/>
    </dgm:pt>
    <dgm:pt modelId="{3054C828-4D35-4F33-8E8C-8669370A99D4}" type="pres">
      <dgm:prSet presAssocID="{90766970-70CF-43AF-BB8A-38CF243C90A1}" presName="compNode" presStyleCnt="0"/>
      <dgm:spPr/>
    </dgm:pt>
    <dgm:pt modelId="{26404700-763D-40A3-9A2B-1E4B5767FA5B}" type="pres">
      <dgm:prSet presAssocID="{90766970-70CF-43AF-BB8A-38CF243C90A1}" presName="iconBgRect" presStyleLbl="bgShp" presStyleIdx="4" presStyleCnt="9"/>
      <dgm:spPr/>
    </dgm:pt>
    <dgm:pt modelId="{AA3F1721-6AB5-40EB-938E-6B62F4BBA282}" type="pres">
      <dgm:prSet presAssocID="{90766970-70CF-43AF-BB8A-38CF243C90A1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load"/>
        </a:ext>
      </dgm:extLst>
    </dgm:pt>
    <dgm:pt modelId="{F5C58617-56A3-4FA7-9E15-157FA6384B35}" type="pres">
      <dgm:prSet presAssocID="{90766970-70CF-43AF-BB8A-38CF243C90A1}" presName="spaceRect" presStyleCnt="0"/>
      <dgm:spPr/>
    </dgm:pt>
    <dgm:pt modelId="{A000A8A7-A7C7-4AC4-8392-E6298F442C44}" type="pres">
      <dgm:prSet presAssocID="{90766970-70CF-43AF-BB8A-38CF243C90A1}" presName="textRect" presStyleLbl="revTx" presStyleIdx="4" presStyleCnt="9">
        <dgm:presLayoutVars>
          <dgm:chMax val="1"/>
          <dgm:chPref val="1"/>
        </dgm:presLayoutVars>
      </dgm:prSet>
      <dgm:spPr/>
    </dgm:pt>
    <dgm:pt modelId="{F9EAAEF0-AB17-442B-A1FB-1F04DE219662}" type="pres">
      <dgm:prSet presAssocID="{C5A4E620-7BE7-4996-AFB4-BB950DC595F1}" presName="sibTrans" presStyleLbl="sibTrans2D1" presStyleIdx="0" presStyleCnt="0"/>
      <dgm:spPr/>
    </dgm:pt>
    <dgm:pt modelId="{A3339A46-0FA7-4B1D-9155-62D16997E71C}" type="pres">
      <dgm:prSet presAssocID="{B8DBDF1E-86E3-4FBE-9917-2B3F74200BED}" presName="compNode" presStyleCnt="0"/>
      <dgm:spPr/>
    </dgm:pt>
    <dgm:pt modelId="{129A4C78-CBC5-4466-A153-EE5A3D2F0349}" type="pres">
      <dgm:prSet presAssocID="{B8DBDF1E-86E3-4FBE-9917-2B3F74200BED}" presName="iconBgRect" presStyleLbl="bgShp" presStyleIdx="5" presStyleCnt="9"/>
      <dgm:spPr/>
    </dgm:pt>
    <dgm:pt modelId="{4B77F7D0-5C78-40F8-9E73-0F58FB480846}" type="pres">
      <dgm:prSet presAssocID="{B8DBDF1E-86E3-4FBE-9917-2B3F74200BED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91644A89-EDFE-4C76-8F9E-D12507CEA219}" type="pres">
      <dgm:prSet presAssocID="{B8DBDF1E-86E3-4FBE-9917-2B3F74200BED}" presName="spaceRect" presStyleCnt="0"/>
      <dgm:spPr/>
    </dgm:pt>
    <dgm:pt modelId="{8B3D5514-7659-4574-9989-B2B0E7FE67D1}" type="pres">
      <dgm:prSet presAssocID="{B8DBDF1E-86E3-4FBE-9917-2B3F74200BED}" presName="textRect" presStyleLbl="revTx" presStyleIdx="5" presStyleCnt="9">
        <dgm:presLayoutVars>
          <dgm:chMax val="1"/>
          <dgm:chPref val="1"/>
        </dgm:presLayoutVars>
      </dgm:prSet>
      <dgm:spPr/>
    </dgm:pt>
    <dgm:pt modelId="{2C38122C-EEEA-488D-84CC-B8F3D585DB15}" type="pres">
      <dgm:prSet presAssocID="{74DF70C3-C1F3-4190-B4C2-2283CAA91169}" presName="sibTrans" presStyleLbl="sibTrans2D1" presStyleIdx="0" presStyleCnt="0"/>
      <dgm:spPr/>
    </dgm:pt>
    <dgm:pt modelId="{08545BB2-87F3-42D6-AE2C-3E05044CA076}" type="pres">
      <dgm:prSet presAssocID="{64695EF4-3EC7-4D34-AE40-B2ADD7539BAE}" presName="compNode" presStyleCnt="0"/>
      <dgm:spPr/>
    </dgm:pt>
    <dgm:pt modelId="{DBCFC5C3-2511-45A0-9C52-AAFE4A5B94B6}" type="pres">
      <dgm:prSet presAssocID="{64695EF4-3EC7-4D34-AE40-B2ADD7539BAE}" presName="iconBgRect" presStyleLbl="bgShp" presStyleIdx="6" presStyleCnt="9"/>
      <dgm:spPr/>
    </dgm:pt>
    <dgm:pt modelId="{D0AC84BE-2049-4FC7-A380-3562819EB3D9}" type="pres">
      <dgm:prSet presAssocID="{64695EF4-3EC7-4D34-AE40-B2ADD7539BAE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650CE8F-3D5B-4895-BC1E-E101190D54AD}" type="pres">
      <dgm:prSet presAssocID="{64695EF4-3EC7-4D34-AE40-B2ADD7539BAE}" presName="spaceRect" presStyleCnt="0"/>
      <dgm:spPr/>
    </dgm:pt>
    <dgm:pt modelId="{F259E2CF-C98D-47CE-9EFC-EBDAED2A993F}" type="pres">
      <dgm:prSet presAssocID="{64695EF4-3EC7-4D34-AE40-B2ADD7539BAE}" presName="textRect" presStyleLbl="revTx" presStyleIdx="6" presStyleCnt="9">
        <dgm:presLayoutVars>
          <dgm:chMax val="1"/>
          <dgm:chPref val="1"/>
        </dgm:presLayoutVars>
      </dgm:prSet>
      <dgm:spPr/>
    </dgm:pt>
    <dgm:pt modelId="{0CDE0C55-AFE5-4B30-B699-8785BF8236E7}" type="pres">
      <dgm:prSet presAssocID="{C3F96489-FE90-4A3F-B413-31426B31EF5B}" presName="sibTrans" presStyleLbl="sibTrans2D1" presStyleIdx="0" presStyleCnt="0"/>
      <dgm:spPr/>
    </dgm:pt>
    <dgm:pt modelId="{23ADEBC0-1428-4600-88D2-4452311B7E2E}" type="pres">
      <dgm:prSet presAssocID="{67C06779-15F4-4992-ACEC-03781925F80A}" presName="compNode" presStyleCnt="0"/>
      <dgm:spPr/>
    </dgm:pt>
    <dgm:pt modelId="{17BCC840-F82E-4A40-9240-8B5B6125F3AF}" type="pres">
      <dgm:prSet presAssocID="{67C06779-15F4-4992-ACEC-03781925F80A}" presName="iconBgRect" presStyleLbl="bgShp" presStyleIdx="7" presStyleCnt="9"/>
      <dgm:spPr/>
    </dgm:pt>
    <dgm:pt modelId="{B252A53E-FDB8-444A-BBFA-8C0B245A69B3}" type="pres">
      <dgm:prSet presAssocID="{67C06779-15F4-4992-ACEC-03781925F80A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nd"/>
        </a:ext>
      </dgm:extLst>
    </dgm:pt>
    <dgm:pt modelId="{0717967F-646A-4457-B936-F3333E221E13}" type="pres">
      <dgm:prSet presAssocID="{67C06779-15F4-4992-ACEC-03781925F80A}" presName="spaceRect" presStyleCnt="0"/>
      <dgm:spPr/>
    </dgm:pt>
    <dgm:pt modelId="{5B3D581A-1687-4257-A626-4A03B7662366}" type="pres">
      <dgm:prSet presAssocID="{67C06779-15F4-4992-ACEC-03781925F80A}" presName="textRect" presStyleLbl="revTx" presStyleIdx="7" presStyleCnt="9">
        <dgm:presLayoutVars>
          <dgm:chMax val="1"/>
          <dgm:chPref val="1"/>
        </dgm:presLayoutVars>
      </dgm:prSet>
      <dgm:spPr/>
    </dgm:pt>
    <dgm:pt modelId="{DBD535E0-B035-4BC1-9377-C58332D53DEF}" type="pres">
      <dgm:prSet presAssocID="{C6C19D48-DB31-4979-BDAC-9F457003D804}" presName="sibTrans" presStyleLbl="sibTrans2D1" presStyleIdx="0" presStyleCnt="0"/>
      <dgm:spPr/>
    </dgm:pt>
    <dgm:pt modelId="{DC20A3C5-24F9-49A2-A562-E25E097D65A9}" type="pres">
      <dgm:prSet presAssocID="{E6A6167C-3BC7-493A-A6CE-DCF2737CA1D3}" presName="compNode" presStyleCnt="0"/>
      <dgm:spPr/>
    </dgm:pt>
    <dgm:pt modelId="{F68D423C-F482-497A-B312-917EDCD48D3F}" type="pres">
      <dgm:prSet presAssocID="{E6A6167C-3BC7-493A-A6CE-DCF2737CA1D3}" presName="iconBgRect" presStyleLbl="bgShp" presStyleIdx="8" presStyleCnt="9"/>
      <dgm:spPr/>
    </dgm:pt>
    <dgm:pt modelId="{6C8D7BF4-16EF-402D-A288-A3FBE640A166}" type="pres">
      <dgm:prSet presAssocID="{E6A6167C-3BC7-493A-A6CE-DCF2737CA1D3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CFEC1397-F4E7-497A-B506-C78D2A218559}" type="pres">
      <dgm:prSet presAssocID="{E6A6167C-3BC7-493A-A6CE-DCF2737CA1D3}" presName="spaceRect" presStyleCnt="0"/>
      <dgm:spPr/>
    </dgm:pt>
    <dgm:pt modelId="{FB0688BB-EC4F-49CC-AD20-7020A4858134}" type="pres">
      <dgm:prSet presAssocID="{E6A6167C-3BC7-493A-A6CE-DCF2737CA1D3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7AD2BB0B-271B-46E2-BFAA-6615426C5076}" type="presOf" srcId="{74DF70C3-C1F3-4190-B4C2-2283CAA91169}" destId="{2C38122C-EEEA-488D-84CC-B8F3D585DB15}" srcOrd="0" destOrd="0" presId="urn:microsoft.com/office/officeart/2018/2/layout/IconCircleList"/>
    <dgm:cxn modelId="{E8E4960D-1CEF-4098-8783-35FC0D3032DE}" type="presOf" srcId="{249D2184-50F3-4465-A976-435AA6DA415D}" destId="{57691F02-48BD-44D4-9E90-A8F942EDEFB0}" srcOrd="0" destOrd="0" presId="urn:microsoft.com/office/officeart/2018/2/layout/IconCircleList"/>
    <dgm:cxn modelId="{9B6A7B0E-6A3D-4DCC-AD69-36515AFF5699}" type="presOf" srcId="{E6A6167C-3BC7-493A-A6CE-DCF2737CA1D3}" destId="{FB0688BB-EC4F-49CC-AD20-7020A4858134}" srcOrd="0" destOrd="0" presId="urn:microsoft.com/office/officeart/2018/2/layout/IconCircleList"/>
    <dgm:cxn modelId="{00438A15-6683-4BA7-ABAD-782CD2BFC41E}" type="presOf" srcId="{3F9DBD40-EE7B-480B-AD7F-5ECC61BA3639}" destId="{26A8EB4C-F7F8-4D11-921F-CCD5CF22B8EE}" srcOrd="0" destOrd="0" presId="urn:microsoft.com/office/officeart/2018/2/layout/IconCircleList"/>
    <dgm:cxn modelId="{CA99D92C-C945-4276-A445-4756FE695767}" type="presOf" srcId="{6F40362D-ED27-4912-838D-852271266643}" destId="{A65115A1-5806-4A24-B113-14445C041B55}" srcOrd="0" destOrd="0" presId="urn:microsoft.com/office/officeart/2018/2/layout/IconCircleList"/>
    <dgm:cxn modelId="{DA8BA23A-29F4-46D4-B7AB-B4416FB60D54}" srcId="{6F40362D-ED27-4912-838D-852271266643}" destId="{C9EC47D3-BD59-4349-8183-DE1DC8123E48}" srcOrd="3" destOrd="0" parTransId="{304F7158-FF14-4B24-9B3D-09054EC59AC0}" sibTransId="{3F9DBD40-EE7B-480B-AD7F-5ECC61BA3639}"/>
    <dgm:cxn modelId="{441C643E-AAFF-4CD9-BC40-D5C57EC2D658}" srcId="{6F40362D-ED27-4912-838D-852271266643}" destId="{02DD3D03-F37E-4462-B7FC-06AB28E6D73A}" srcOrd="1" destOrd="0" parTransId="{1D6E9058-F82E-455F-A577-47E446FD51B0}" sibTransId="{625DEFE5-B53E-4323-B7AE-168302D6790A}"/>
    <dgm:cxn modelId="{82CBD35F-3D72-45C6-9F7D-D0D3FF689C27}" type="presOf" srcId="{C3F96489-FE90-4A3F-B413-31426B31EF5B}" destId="{0CDE0C55-AFE5-4B30-B699-8785BF8236E7}" srcOrd="0" destOrd="0" presId="urn:microsoft.com/office/officeart/2018/2/layout/IconCircleList"/>
    <dgm:cxn modelId="{CCF1B661-3174-4170-8127-B7C47DEC4CF5}" srcId="{6F40362D-ED27-4912-838D-852271266643}" destId="{67C06779-15F4-4992-ACEC-03781925F80A}" srcOrd="7" destOrd="0" parTransId="{D66B28CF-DBD1-4E32-BB4F-CCE81CFD148E}" sibTransId="{C6C19D48-DB31-4979-BDAC-9F457003D804}"/>
    <dgm:cxn modelId="{AA4EB569-4671-48FA-A92A-B4B955238E44}" type="presOf" srcId="{7F3FE293-93D0-4262-B51F-47BD5C126CAB}" destId="{804DEB76-7F10-4CC4-BA78-40325C12C2EB}" srcOrd="0" destOrd="0" presId="urn:microsoft.com/office/officeart/2018/2/layout/IconCircleList"/>
    <dgm:cxn modelId="{87A1F650-8486-47B0-9C4C-34CE59E7D770}" type="presOf" srcId="{9AD7D6BE-9ED7-4196-A387-BA0DC8E9A74F}" destId="{2C890FE5-9132-4E4E-8736-FDF39CE7CA06}" srcOrd="0" destOrd="0" presId="urn:microsoft.com/office/officeart/2018/2/layout/IconCircleList"/>
    <dgm:cxn modelId="{DA252B78-B341-4E66-83F0-666EDB3BEE28}" type="presOf" srcId="{90766970-70CF-43AF-BB8A-38CF243C90A1}" destId="{A000A8A7-A7C7-4AC4-8392-E6298F442C44}" srcOrd="0" destOrd="0" presId="urn:microsoft.com/office/officeart/2018/2/layout/IconCircleList"/>
    <dgm:cxn modelId="{0433D05A-588C-42F0-9350-C343F9913997}" srcId="{6F40362D-ED27-4912-838D-852271266643}" destId="{E6A6167C-3BC7-493A-A6CE-DCF2737CA1D3}" srcOrd="8" destOrd="0" parTransId="{EEE63F20-A167-4D54-A64A-26D7C11F524A}" sibTransId="{8375104A-2E05-4B32-8C7E-2EAC3D7E7C88}"/>
    <dgm:cxn modelId="{50E08D8D-6141-4E69-AC5A-F74D95631E18}" type="presOf" srcId="{3E11F3F2-198D-4F34-B91A-E3ACE2DCC8F4}" destId="{46A70EB9-D619-49AE-BCE4-5ED647ED1CAB}" srcOrd="0" destOrd="0" presId="urn:microsoft.com/office/officeart/2018/2/layout/IconCircleList"/>
    <dgm:cxn modelId="{2B0FD996-C24A-416E-ABCB-ACE23C6F4B8A}" type="presOf" srcId="{02DD3D03-F37E-4462-B7FC-06AB28E6D73A}" destId="{262B253D-C7DE-4FBB-8E1D-90B50782C5CF}" srcOrd="0" destOrd="0" presId="urn:microsoft.com/office/officeart/2018/2/layout/IconCircleList"/>
    <dgm:cxn modelId="{D1889A98-D5D1-48F0-877A-C3590DCA5E7B}" srcId="{6F40362D-ED27-4912-838D-852271266643}" destId="{90766970-70CF-43AF-BB8A-38CF243C90A1}" srcOrd="4" destOrd="0" parTransId="{120D7F3B-7676-4E6B-AD8C-1D55CEBDABC1}" sibTransId="{C5A4E620-7BE7-4996-AFB4-BB950DC595F1}"/>
    <dgm:cxn modelId="{FBC227A4-362C-447D-B249-444F6603C2CB}" srcId="{6F40362D-ED27-4912-838D-852271266643}" destId="{64695EF4-3EC7-4D34-AE40-B2ADD7539BAE}" srcOrd="6" destOrd="0" parTransId="{715AA036-385C-4E17-83FA-1C2B1A7B506C}" sibTransId="{C3F96489-FE90-4A3F-B413-31426B31EF5B}"/>
    <dgm:cxn modelId="{4C63A3A9-0759-4F79-A086-3C845F5D1F3F}" type="presOf" srcId="{C5A4E620-7BE7-4996-AFB4-BB950DC595F1}" destId="{F9EAAEF0-AB17-442B-A1FB-1F04DE219662}" srcOrd="0" destOrd="0" presId="urn:microsoft.com/office/officeart/2018/2/layout/IconCircleList"/>
    <dgm:cxn modelId="{962A87B5-2B75-435D-8750-5DA40BD3B772}" type="presOf" srcId="{64695EF4-3EC7-4D34-AE40-B2ADD7539BAE}" destId="{F259E2CF-C98D-47CE-9EFC-EBDAED2A993F}" srcOrd="0" destOrd="0" presId="urn:microsoft.com/office/officeart/2018/2/layout/IconCircleList"/>
    <dgm:cxn modelId="{4058BDB8-D68A-47A9-AF46-7A911B32A0BC}" type="presOf" srcId="{B8DBDF1E-86E3-4FBE-9917-2B3F74200BED}" destId="{8B3D5514-7659-4574-9989-B2B0E7FE67D1}" srcOrd="0" destOrd="0" presId="urn:microsoft.com/office/officeart/2018/2/layout/IconCircleList"/>
    <dgm:cxn modelId="{550399BD-6B4A-40BC-83EB-2530235E95AC}" srcId="{6F40362D-ED27-4912-838D-852271266643}" destId="{9AD7D6BE-9ED7-4196-A387-BA0DC8E9A74F}" srcOrd="2" destOrd="0" parTransId="{36F7811D-9481-4B65-8FF8-13679B896DBB}" sibTransId="{7F3FE293-93D0-4262-B51F-47BD5C126CAB}"/>
    <dgm:cxn modelId="{3CE814C6-E18A-42B7-938E-CE05BCBAE05A}" type="presOf" srcId="{C6C19D48-DB31-4979-BDAC-9F457003D804}" destId="{DBD535E0-B035-4BC1-9377-C58332D53DEF}" srcOrd="0" destOrd="0" presId="urn:microsoft.com/office/officeart/2018/2/layout/IconCircleList"/>
    <dgm:cxn modelId="{F77B5AC7-B24C-4D86-A454-8669C5FEF70A}" srcId="{67C06779-15F4-4992-ACEC-03781925F80A}" destId="{79430BE9-974D-4841-87CB-47E982EB6EAE}" srcOrd="0" destOrd="0" parTransId="{D35E8909-CDBA-45D7-8151-D586D10FE142}" sibTransId="{B49CB815-E251-428A-BFD1-AE4887F252A8}"/>
    <dgm:cxn modelId="{3BCEE3D1-B21D-4BE3-B759-0B442C863EAF}" type="presOf" srcId="{67C06779-15F4-4992-ACEC-03781925F80A}" destId="{5B3D581A-1687-4257-A626-4A03B7662366}" srcOrd="0" destOrd="0" presId="urn:microsoft.com/office/officeart/2018/2/layout/IconCircleList"/>
    <dgm:cxn modelId="{5426B5DE-1F64-42CC-9F05-6103EDD4801F}" srcId="{6F40362D-ED27-4912-838D-852271266643}" destId="{249D2184-50F3-4465-A976-435AA6DA415D}" srcOrd="0" destOrd="0" parTransId="{D80C0148-FE21-4E26-BD57-DED5730F2F98}" sibTransId="{3E11F3F2-198D-4F34-B91A-E3ACE2DCC8F4}"/>
    <dgm:cxn modelId="{E27C13E5-EE38-4C20-B00A-7DE6A7BB2EBE}" type="presOf" srcId="{C9EC47D3-BD59-4349-8183-DE1DC8123E48}" destId="{45969599-4157-4B82-92C8-627D7B492627}" srcOrd="0" destOrd="0" presId="urn:microsoft.com/office/officeart/2018/2/layout/IconCircleList"/>
    <dgm:cxn modelId="{CECE38EB-516B-49A0-B7D3-168EA04DE380}" srcId="{6F40362D-ED27-4912-838D-852271266643}" destId="{B8DBDF1E-86E3-4FBE-9917-2B3F74200BED}" srcOrd="5" destOrd="0" parTransId="{77EE5252-49DE-427B-BB60-8C3D34E23E6F}" sibTransId="{74DF70C3-C1F3-4190-B4C2-2283CAA91169}"/>
    <dgm:cxn modelId="{F58C6FFA-C994-4168-AC1B-B80E0008C67C}" type="presOf" srcId="{625DEFE5-B53E-4323-B7AE-168302D6790A}" destId="{DD162E0A-42F3-4444-A919-5046A389718F}" srcOrd="0" destOrd="0" presId="urn:microsoft.com/office/officeart/2018/2/layout/IconCircleList"/>
    <dgm:cxn modelId="{3DFAEAB1-3A18-4131-B775-D551E403B331}" type="presParOf" srcId="{A65115A1-5806-4A24-B113-14445C041B55}" destId="{6649C61E-A950-4239-9DFD-99D291174C86}" srcOrd="0" destOrd="0" presId="urn:microsoft.com/office/officeart/2018/2/layout/IconCircleList"/>
    <dgm:cxn modelId="{F662B01F-D515-43D3-85D0-8AA8713F44A7}" type="presParOf" srcId="{6649C61E-A950-4239-9DFD-99D291174C86}" destId="{6203D0BE-9481-4D08-B49B-683AF815A19D}" srcOrd="0" destOrd="0" presId="urn:microsoft.com/office/officeart/2018/2/layout/IconCircleList"/>
    <dgm:cxn modelId="{4BE39705-4DA6-47BC-83E3-529E9A1B797F}" type="presParOf" srcId="{6203D0BE-9481-4D08-B49B-683AF815A19D}" destId="{BC991EB8-967E-4021-8A67-B064D4BD1225}" srcOrd="0" destOrd="0" presId="urn:microsoft.com/office/officeart/2018/2/layout/IconCircleList"/>
    <dgm:cxn modelId="{9D737A4C-77F7-4C7C-AECC-C17CA1E55956}" type="presParOf" srcId="{6203D0BE-9481-4D08-B49B-683AF815A19D}" destId="{0CB02DD5-04BA-4437-AD26-0C46749E7CA7}" srcOrd="1" destOrd="0" presId="urn:microsoft.com/office/officeart/2018/2/layout/IconCircleList"/>
    <dgm:cxn modelId="{8E3D716F-81DA-4380-9BAF-B6F30DB0EB73}" type="presParOf" srcId="{6203D0BE-9481-4D08-B49B-683AF815A19D}" destId="{A54A8EE2-1585-4BFB-8E50-67E0A720DD1D}" srcOrd="2" destOrd="0" presId="urn:microsoft.com/office/officeart/2018/2/layout/IconCircleList"/>
    <dgm:cxn modelId="{7C741407-7E93-46B1-A5BD-1C4D84864132}" type="presParOf" srcId="{6203D0BE-9481-4D08-B49B-683AF815A19D}" destId="{57691F02-48BD-44D4-9E90-A8F942EDEFB0}" srcOrd="3" destOrd="0" presId="urn:microsoft.com/office/officeart/2018/2/layout/IconCircleList"/>
    <dgm:cxn modelId="{3237588F-1EB7-461F-A281-79C1CA56518E}" type="presParOf" srcId="{6649C61E-A950-4239-9DFD-99D291174C86}" destId="{46A70EB9-D619-49AE-BCE4-5ED647ED1CAB}" srcOrd="1" destOrd="0" presId="urn:microsoft.com/office/officeart/2018/2/layout/IconCircleList"/>
    <dgm:cxn modelId="{BC1C247F-6509-4C10-B4A9-0868EC672A2D}" type="presParOf" srcId="{6649C61E-A950-4239-9DFD-99D291174C86}" destId="{352B823D-946C-478B-A894-A84CCCE7E82E}" srcOrd="2" destOrd="0" presId="urn:microsoft.com/office/officeart/2018/2/layout/IconCircleList"/>
    <dgm:cxn modelId="{0214DE0B-A413-4E8C-9C82-34A8B703D908}" type="presParOf" srcId="{352B823D-946C-478B-A894-A84CCCE7E82E}" destId="{F20F2981-FA98-4AF9-B147-8936F7A25513}" srcOrd="0" destOrd="0" presId="urn:microsoft.com/office/officeart/2018/2/layout/IconCircleList"/>
    <dgm:cxn modelId="{1B0CEC70-8BB5-4303-812E-917772D50E03}" type="presParOf" srcId="{352B823D-946C-478B-A894-A84CCCE7E82E}" destId="{D8244BE9-D041-48FE-B185-056C045092A7}" srcOrd="1" destOrd="0" presId="urn:microsoft.com/office/officeart/2018/2/layout/IconCircleList"/>
    <dgm:cxn modelId="{A4ECA778-5B5E-4A87-BF82-2E38C5A4A77A}" type="presParOf" srcId="{352B823D-946C-478B-A894-A84CCCE7E82E}" destId="{45510E48-5BA6-4080-BB7C-79965C05F290}" srcOrd="2" destOrd="0" presId="urn:microsoft.com/office/officeart/2018/2/layout/IconCircleList"/>
    <dgm:cxn modelId="{0B58D03E-E49F-4183-8570-E0C7BA9B4213}" type="presParOf" srcId="{352B823D-946C-478B-A894-A84CCCE7E82E}" destId="{262B253D-C7DE-4FBB-8E1D-90B50782C5CF}" srcOrd="3" destOrd="0" presId="urn:microsoft.com/office/officeart/2018/2/layout/IconCircleList"/>
    <dgm:cxn modelId="{B2E2015F-61AE-49B1-81AF-B82E031A4ED1}" type="presParOf" srcId="{6649C61E-A950-4239-9DFD-99D291174C86}" destId="{DD162E0A-42F3-4444-A919-5046A389718F}" srcOrd="3" destOrd="0" presId="urn:microsoft.com/office/officeart/2018/2/layout/IconCircleList"/>
    <dgm:cxn modelId="{C18C68A3-A386-45D5-99F0-92F3CD1A360F}" type="presParOf" srcId="{6649C61E-A950-4239-9DFD-99D291174C86}" destId="{72F607BC-D000-4ACE-8602-3415FE01CE9D}" srcOrd="4" destOrd="0" presId="urn:microsoft.com/office/officeart/2018/2/layout/IconCircleList"/>
    <dgm:cxn modelId="{4969BD31-738D-4E06-94A3-DA6EE98CD820}" type="presParOf" srcId="{72F607BC-D000-4ACE-8602-3415FE01CE9D}" destId="{C7EDB82F-1635-4FA5-8C39-7B60FD4737DF}" srcOrd="0" destOrd="0" presId="urn:microsoft.com/office/officeart/2018/2/layout/IconCircleList"/>
    <dgm:cxn modelId="{0C04EF72-1354-44DC-804B-7AA0AE05627B}" type="presParOf" srcId="{72F607BC-D000-4ACE-8602-3415FE01CE9D}" destId="{F6219054-0625-4BF7-BE82-8841D8DCD485}" srcOrd="1" destOrd="0" presId="urn:microsoft.com/office/officeart/2018/2/layout/IconCircleList"/>
    <dgm:cxn modelId="{06D988FA-4C08-47B4-8252-6489A2E02E96}" type="presParOf" srcId="{72F607BC-D000-4ACE-8602-3415FE01CE9D}" destId="{A5A8C493-8181-4D29-A3E3-8BF334890AD5}" srcOrd="2" destOrd="0" presId="urn:microsoft.com/office/officeart/2018/2/layout/IconCircleList"/>
    <dgm:cxn modelId="{E9D77DAF-C430-4D85-A6F7-E3A75875D634}" type="presParOf" srcId="{72F607BC-D000-4ACE-8602-3415FE01CE9D}" destId="{2C890FE5-9132-4E4E-8736-FDF39CE7CA06}" srcOrd="3" destOrd="0" presId="urn:microsoft.com/office/officeart/2018/2/layout/IconCircleList"/>
    <dgm:cxn modelId="{0A1E6D5A-A2B6-44C1-8EB9-8FD33734F442}" type="presParOf" srcId="{6649C61E-A950-4239-9DFD-99D291174C86}" destId="{804DEB76-7F10-4CC4-BA78-40325C12C2EB}" srcOrd="5" destOrd="0" presId="urn:microsoft.com/office/officeart/2018/2/layout/IconCircleList"/>
    <dgm:cxn modelId="{C48C50DC-C9CC-4A7A-B49C-870EF3F5DE71}" type="presParOf" srcId="{6649C61E-A950-4239-9DFD-99D291174C86}" destId="{A8C7EB4B-9A74-448C-9A68-BC66686B2063}" srcOrd="6" destOrd="0" presId="urn:microsoft.com/office/officeart/2018/2/layout/IconCircleList"/>
    <dgm:cxn modelId="{172249C2-F25A-4E58-BC8E-10C562EFEE86}" type="presParOf" srcId="{A8C7EB4B-9A74-448C-9A68-BC66686B2063}" destId="{F14803D7-BC26-4E3B-80D6-00279902835E}" srcOrd="0" destOrd="0" presId="urn:microsoft.com/office/officeart/2018/2/layout/IconCircleList"/>
    <dgm:cxn modelId="{024C5BD0-356B-49AB-AF56-48B10127C65B}" type="presParOf" srcId="{A8C7EB4B-9A74-448C-9A68-BC66686B2063}" destId="{6E10ECBA-9AB9-4BFD-8CD0-AEC85B478E11}" srcOrd="1" destOrd="0" presId="urn:microsoft.com/office/officeart/2018/2/layout/IconCircleList"/>
    <dgm:cxn modelId="{AE48E356-9930-4E95-8D21-3FE0429F2DE3}" type="presParOf" srcId="{A8C7EB4B-9A74-448C-9A68-BC66686B2063}" destId="{32ECC482-CA6A-44EF-91CD-B4FF781E4017}" srcOrd="2" destOrd="0" presId="urn:microsoft.com/office/officeart/2018/2/layout/IconCircleList"/>
    <dgm:cxn modelId="{E7CB5A57-DA2C-4B59-9E96-F5BF689DA559}" type="presParOf" srcId="{A8C7EB4B-9A74-448C-9A68-BC66686B2063}" destId="{45969599-4157-4B82-92C8-627D7B492627}" srcOrd="3" destOrd="0" presId="urn:microsoft.com/office/officeart/2018/2/layout/IconCircleList"/>
    <dgm:cxn modelId="{1F806A62-5E8E-4DDD-90AA-B342AC2B31BB}" type="presParOf" srcId="{6649C61E-A950-4239-9DFD-99D291174C86}" destId="{26A8EB4C-F7F8-4D11-921F-CCD5CF22B8EE}" srcOrd="7" destOrd="0" presId="urn:microsoft.com/office/officeart/2018/2/layout/IconCircleList"/>
    <dgm:cxn modelId="{6AB1481A-E567-493C-BE06-45B2D1431C6C}" type="presParOf" srcId="{6649C61E-A950-4239-9DFD-99D291174C86}" destId="{3054C828-4D35-4F33-8E8C-8669370A99D4}" srcOrd="8" destOrd="0" presId="urn:microsoft.com/office/officeart/2018/2/layout/IconCircleList"/>
    <dgm:cxn modelId="{28E95535-8120-499D-9BF9-EEEFC160A314}" type="presParOf" srcId="{3054C828-4D35-4F33-8E8C-8669370A99D4}" destId="{26404700-763D-40A3-9A2B-1E4B5767FA5B}" srcOrd="0" destOrd="0" presId="urn:microsoft.com/office/officeart/2018/2/layout/IconCircleList"/>
    <dgm:cxn modelId="{FD4F7568-8EFF-42DB-92F6-D842334B734A}" type="presParOf" srcId="{3054C828-4D35-4F33-8E8C-8669370A99D4}" destId="{AA3F1721-6AB5-40EB-938E-6B62F4BBA282}" srcOrd="1" destOrd="0" presId="urn:microsoft.com/office/officeart/2018/2/layout/IconCircleList"/>
    <dgm:cxn modelId="{B86FA835-1B1F-4426-BE38-2DDAF0E13933}" type="presParOf" srcId="{3054C828-4D35-4F33-8E8C-8669370A99D4}" destId="{F5C58617-56A3-4FA7-9E15-157FA6384B35}" srcOrd="2" destOrd="0" presId="urn:microsoft.com/office/officeart/2018/2/layout/IconCircleList"/>
    <dgm:cxn modelId="{8E6247A0-D7D6-49B6-A0C3-A770A595D0EF}" type="presParOf" srcId="{3054C828-4D35-4F33-8E8C-8669370A99D4}" destId="{A000A8A7-A7C7-4AC4-8392-E6298F442C44}" srcOrd="3" destOrd="0" presId="urn:microsoft.com/office/officeart/2018/2/layout/IconCircleList"/>
    <dgm:cxn modelId="{51B7A5C0-C487-4C50-B630-D973CC26A030}" type="presParOf" srcId="{6649C61E-A950-4239-9DFD-99D291174C86}" destId="{F9EAAEF0-AB17-442B-A1FB-1F04DE219662}" srcOrd="9" destOrd="0" presId="urn:microsoft.com/office/officeart/2018/2/layout/IconCircleList"/>
    <dgm:cxn modelId="{AF1BB6A3-B63B-4F2F-BCE5-E44500D90B44}" type="presParOf" srcId="{6649C61E-A950-4239-9DFD-99D291174C86}" destId="{A3339A46-0FA7-4B1D-9155-62D16997E71C}" srcOrd="10" destOrd="0" presId="urn:microsoft.com/office/officeart/2018/2/layout/IconCircleList"/>
    <dgm:cxn modelId="{886C9798-EA97-4879-B242-74B5F6E370EB}" type="presParOf" srcId="{A3339A46-0FA7-4B1D-9155-62D16997E71C}" destId="{129A4C78-CBC5-4466-A153-EE5A3D2F0349}" srcOrd="0" destOrd="0" presId="urn:microsoft.com/office/officeart/2018/2/layout/IconCircleList"/>
    <dgm:cxn modelId="{681F7D02-7A2C-4B23-B5D3-C75BEA45C833}" type="presParOf" srcId="{A3339A46-0FA7-4B1D-9155-62D16997E71C}" destId="{4B77F7D0-5C78-40F8-9E73-0F58FB480846}" srcOrd="1" destOrd="0" presId="urn:microsoft.com/office/officeart/2018/2/layout/IconCircleList"/>
    <dgm:cxn modelId="{C5461850-E785-41B6-B2A3-B2D69DD54EA8}" type="presParOf" srcId="{A3339A46-0FA7-4B1D-9155-62D16997E71C}" destId="{91644A89-EDFE-4C76-8F9E-D12507CEA219}" srcOrd="2" destOrd="0" presId="urn:microsoft.com/office/officeart/2018/2/layout/IconCircleList"/>
    <dgm:cxn modelId="{69AF7E77-5BA8-4BED-B196-07936163047B}" type="presParOf" srcId="{A3339A46-0FA7-4B1D-9155-62D16997E71C}" destId="{8B3D5514-7659-4574-9989-B2B0E7FE67D1}" srcOrd="3" destOrd="0" presId="urn:microsoft.com/office/officeart/2018/2/layout/IconCircleList"/>
    <dgm:cxn modelId="{DAAD0AD3-F859-4205-9FAD-5912B7737B7B}" type="presParOf" srcId="{6649C61E-A950-4239-9DFD-99D291174C86}" destId="{2C38122C-EEEA-488D-84CC-B8F3D585DB15}" srcOrd="11" destOrd="0" presId="urn:microsoft.com/office/officeart/2018/2/layout/IconCircleList"/>
    <dgm:cxn modelId="{C5F07412-45D3-40AD-A9B6-A2220A2EC6EA}" type="presParOf" srcId="{6649C61E-A950-4239-9DFD-99D291174C86}" destId="{08545BB2-87F3-42D6-AE2C-3E05044CA076}" srcOrd="12" destOrd="0" presId="urn:microsoft.com/office/officeart/2018/2/layout/IconCircleList"/>
    <dgm:cxn modelId="{395A8689-A687-441D-ACA9-58C68AB93D4A}" type="presParOf" srcId="{08545BB2-87F3-42D6-AE2C-3E05044CA076}" destId="{DBCFC5C3-2511-45A0-9C52-AAFE4A5B94B6}" srcOrd="0" destOrd="0" presId="urn:microsoft.com/office/officeart/2018/2/layout/IconCircleList"/>
    <dgm:cxn modelId="{D465998E-608B-4043-B1B4-D0801F8C2DE8}" type="presParOf" srcId="{08545BB2-87F3-42D6-AE2C-3E05044CA076}" destId="{D0AC84BE-2049-4FC7-A380-3562819EB3D9}" srcOrd="1" destOrd="0" presId="urn:microsoft.com/office/officeart/2018/2/layout/IconCircleList"/>
    <dgm:cxn modelId="{1319DA17-A6EC-460C-A1A7-429E6B642CCE}" type="presParOf" srcId="{08545BB2-87F3-42D6-AE2C-3E05044CA076}" destId="{3650CE8F-3D5B-4895-BC1E-E101190D54AD}" srcOrd="2" destOrd="0" presId="urn:microsoft.com/office/officeart/2018/2/layout/IconCircleList"/>
    <dgm:cxn modelId="{F520F840-6AFE-41DA-8907-BA4F8EC299CA}" type="presParOf" srcId="{08545BB2-87F3-42D6-AE2C-3E05044CA076}" destId="{F259E2CF-C98D-47CE-9EFC-EBDAED2A993F}" srcOrd="3" destOrd="0" presId="urn:microsoft.com/office/officeart/2018/2/layout/IconCircleList"/>
    <dgm:cxn modelId="{42689C7C-0EDF-420F-8344-FDD89892F9D6}" type="presParOf" srcId="{6649C61E-A950-4239-9DFD-99D291174C86}" destId="{0CDE0C55-AFE5-4B30-B699-8785BF8236E7}" srcOrd="13" destOrd="0" presId="urn:microsoft.com/office/officeart/2018/2/layout/IconCircleList"/>
    <dgm:cxn modelId="{C0CA2B98-DB51-4919-8A68-6E06E081A9F2}" type="presParOf" srcId="{6649C61E-A950-4239-9DFD-99D291174C86}" destId="{23ADEBC0-1428-4600-88D2-4452311B7E2E}" srcOrd="14" destOrd="0" presId="urn:microsoft.com/office/officeart/2018/2/layout/IconCircleList"/>
    <dgm:cxn modelId="{C81DF162-3FB4-45B7-A70D-9734FF02505E}" type="presParOf" srcId="{23ADEBC0-1428-4600-88D2-4452311B7E2E}" destId="{17BCC840-F82E-4A40-9240-8B5B6125F3AF}" srcOrd="0" destOrd="0" presId="urn:microsoft.com/office/officeart/2018/2/layout/IconCircleList"/>
    <dgm:cxn modelId="{02E4F0A7-C656-4162-88ED-7520EBF6808A}" type="presParOf" srcId="{23ADEBC0-1428-4600-88D2-4452311B7E2E}" destId="{B252A53E-FDB8-444A-BBFA-8C0B245A69B3}" srcOrd="1" destOrd="0" presId="urn:microsoft.com/office/officeart/2018/2/layout/IconCircleList"/>
    <dgm:cxn modelId="{BDC04C3A-1CC7-40C0-8F8C-7A94777C1E4F}" type="presParOf" srcId="{23ADEBC0-1428-4600-88D2-4452311B7E2E}" destId="{0717967F-646A-4457-B936-F3333E221E13}" srcOrd="2" destOrd="0" presId="urn:microsoft.com/office/officeart/2018/2/layout/IconCircleList"/>
    <dgm:cxn modelId="{1BF9CA6A-5714-4745-93C2-0642E9EBBFC6}" type="presParOf" srcId="{23ADEBC0-1428-4600-88D2-4452311B7E2E}" destId="{5B3D581A-1687-4257-A626-4A03B7662366}" srcOrd="3" destOrd="0" presId="urn:microsoft.com/office/officeart/2018/2/layout/IconCircleList"/>
    <dgm:cxn modelId="{1C7624ED-086A-4FDF-8B72-56B1022DE9BB}" type="presParOf" srcId="{6649C61E-A950-4239-9DFD-99D291174C86}" destId="{DBD535E0-B035-4BC1-9377-C58332D53DEF}" srcOrd="15" destOrd="0" presId="urn:microsoft.com/office/officeart/2018/2/layout/IconCircleList"/>
    <dgm:cxn modelId="{BC07D65F-2DA6-4ED1-9B9D-08CF0E35B72A}" type="presParOf" srcId="{6649C61E-A950-4239-9DFD-99D291174C86}" destId="{DC20A3C5-24F9-49A2-A562-E25E097D65A9}" srcOrd="16" destOrd="0" presId="urn:microsoft.com/office/officeart/2018/2/layout/IconCircleList"/>
    <dgm:cxn modelId="{55FF429C-2D80-405C-85CD-E0AB79AB85D8}" type="presParOf" srcId="{DC20A3C5-24F9-49A2-A562-E25E097D65A9}" destId="{F68D423C-F482-497A-B312-917EDCD48D3F}" srcOrd="0" destOrd="0" presId="urn:microsoft.com/office/officeart/2018/2/layout/IconCircleList"/>
    <dgm:cxn modelId="{9612E4D5-B6E0-4FA6-9E3C-84006109E242}" type="presParOf" srcId="{DC20A3C5-24F9-49A2-A562-E25E097D65A9}" destId="{6C8D7BF4-16EF-402D-A288-A3FBE640A166}" srcOrd="1" destOrd="0" presId="urn:microsoft.com/office/officeart/2018/2/layout/IconCircleList"/>
    <dgm:cxn modelId="{6C22A99A-6900-45E3-80FD-C139E0E15CD8}" type="presParOf" srcId="{DC20A3C5-24F9-49A2-A562-E25E097D65A9}" destId="{CFEC1397-F4E7-497A-B506-C78D2A218559}" srcOrd="2" destOrd="0" presId="urn:microsoft.com/office/officeart/2018/2/layout/IconCircleList"/>
    <dgm:cxn modelId="{B4A06FD2-A7CE-46CA-A9B9-01F7E779FD22}" type="presParOf" srcId="{DC20A3C5-24F9-49A2-A562-E25E097D65A9}" destId="{FB0688BB-EC4F-49CC-AD20-7020A485813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F841C-D92A-4B44-92CF-D053829993BE}">
      <dsp:nvSpPr>
        <dsp:cNvPr id="0" name=""/>
        <dsp:cNvSpPr/>
      </dsp:nvSpPr>
      <dsp:spPr>
        <a:xfrm>
          <a:off x="912413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Apply</a:t>
          </a:r>
          <a:r>
            <a:rPr lang="en-GB" sz="1900" b="1" kern="1200" dirty="0"/>
            <a:t> online or via UCAS </a:t>
          </a:r>
        </a:p>
      </dsp:txBody>
      <dsp:txXfrm>
        <a:off x="941783" y="32345"/>
        <a:ext cx="1612562" cy="944041"/>
      </dsp:txXfrm>
    </dsp:sp>
    <dsp:sp modelId="{807E4D72-DCE0-4BE5-A410-6A3E376E8C21}">
      <dsp:nvSpPr>
        <dsp:cNvPr id="0" name=""/>
        <dsp:cNvSpPr/>
      </dsp:nvSpPr>
      <dsp:spPr>
        <a:xfrm>
          <a:off x="2730790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2730790" y="380021"/>
        <a:ext cx="248021" cy="248689"/>
      </dsp:txXfrm>
    </dsp:sp>
    <dsp:sp modelId="{C4AD1E46-8A29-4CF7-844B-93743F2B909C}">
      <dsp:nvSpPr>
        <dsp:cNvPr id="0" name=""/>
        <dsp:cNvSpPr/>
      </dsp:nvSpPr>
      <dsp:spPr>
        <a:xfrm>
          <a:off x="3252236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Receive ID number and Portal Log in </a:t>
          </a:r>
        </a:p>
      </dsp:txBody>
      <dsp:txXfrm>
        <a:off x="3281606" y="32345"/>
        <a:ext cx="1612562" cy="944041"/>
      </dsp:txXfrm>
    </dsp:sp>
    <dsp:sp modelId="{95664383-A352-4E2F-87EE-5D8A9C2CAECA}">
      <dsp:nvSpPr>
        <dsp:cNvPr id="0" name=""/>
        <dsp:cNvSpPr/>
      </dsp:nvSpPr>
      <dsp:spPr>
        <a:xfrm>
          <a:off x="5070614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5070614" y="380021"/>
        <a:ext cx="248021" cy="248689"/>
      </dsp:txXfrm>
    </dsp:sp>
    <dsp:sp modelId="{D027E7B7-93E4-40B6-A2F8-FB30591CCB2F}">
      <dsp:nvSpPr>
        <dsp:cNvPr id="0" name=""/>
        <dsp:cNvSpPr/>
      </dsp:nvSpPr>
      <dsp:spPr>
        <a:xfrm>
          <a:off x="5592060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View Decision</a:t>
          </a:r>
        </a:p>
      </dsp:txBody>
      <dsp:txXfrm>
        <a:off x="5621430" y="32345"/>
        <a:ext cx="1612562" cy="944041"/>
      </dsp:txXfrm>
    </dsp:sp>
    <dsp:sp modelId="{D057F872-6AF3-4402-9923-53C6892F8A01}">
      <dsp:nvSpPr>
        <dsp:cNvPr id="0" name=""/>
        <dsp:cNvSpPr/>
      </dsp:nvSpPr>
      <dsp:spPr>
        <a:xfrm>
          <a:off x="7410437" y="297124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7410437" y="380021"/>
        <a:ext cx="248021" cy="248689"/>
      </dsp:txXfrm>
    </dsp:sp>
    <dsp:sp modelId="{C1A85D95-29F6-4E70-99AF-0F8CC38A54B6}">
      <dsp:nvSpPr>
        <dsp:cNvPr id="0" name=""/>
        <dsp:cNvSpPr/>
      </dsp:nvSpPr>
      <dsp:spPr>
        <a:xfrm>
          <a:off x="7931884" y="2975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Accept offer </a:t>
          </a:r>
        </a:p>
      </dsp:txBody>
      <dsp:txXfrm>
        <a:off x="7961254" y="32345"/>
        <a:ext cx="1612562" cy="944041"/>
      </dsp:txXfrm>
    </dsp:sp>
    <dsp:sp modelId="{AFF722CE-49A0-4BE1-9F21-66CF0992E162}">
      <dsp:nvSpPr>
        <dsp:cNvPr id="0" name=""/>
        <dsp:cNvSpPr/>
      </dsp:nvSpPr>
      <dsp:spPr>
        <a:xfrm rot="5400000">
          <a:off x="8590377" y="1122748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 rot="-5400000">
        <a:off x="8643191" y="1152832"/>
        <a:ext cx="248689" cy="248021"/>
      </dsp:txXfrm>
    </dsp:sp>
    <dsp:sp modelId="{3B7BC262-2C38-4376-8582-E7E0E0BAD29E}">
      <dsp:nvSpPr>
        <dsp:cNvPr id="0" name=""/>
        <dsp:cNvSpPr/>
      </dsp:nvSpPr>
      <dsp:spPr>
        <a:xfrm>
          <a:off x="7931884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Upload Qualifications </a:t>
          </a:r>
        </a:p>
      </dsp:txBody>
      <dsp:txXfrm>
        <a:off x="7961254" y="1703648"/>
        <a:ext cx="1612562" cy="944041"/>
      </dsp:txXfrm>
    </dsp:sp>
    <dsp:sp modelId="{08E8766D-DD0B-4609-8F3F-11C0B85AEF33}">
      <dsp:nvSpPr>
        <dsp:cNvPr id="0" name=""/>
        <dsp:cNvSpPr/>
      </dsp:nvSpPr>
      <dsp:spPr>
        <a:xfrm rot="10800000">
          <a:off x="7430493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 rot="10800000">
        <a:off x="7536788" y="2051324"/>
        <a:ext cx="248021" cy="248689"/>
      </dsp:txXfrm>
    </dsp:sp>
    <dsp:sp modelId="{889CD179-17BB-4A32-AF2C-BC1858748A4C}">
      <dsp:nvSpPr>
        <dsp:cNvPr id="0" name=""/>
        <dsp:cNvSpPr/>
      </dsp:nvSpPr>
      <dsp:spPr>
        <a:xfrm>
          <a:off x="5592060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View Confirmation Decision </a:t>
          </a:r>
        </a:p>
      </dsp:txBody>
      <dsp:txXfrm>
        <a:off x="5621430" y="1703648"/>
        <a:ext cx="1612562" cy="944041"/>
      </dsp:txXfrm>
    </dsp:sp>
    <dsp:sp modelId="{F0D02ACB-6EC7-4B57-ABCF-A7ECB6F433AD}">
      <dsp:nvSpPr>
        <dsp:cNvPr id="0" name=""/>
        <dsp:cNvSpPr/>
      </dsp:nvSpPr>
      <dsp:spPr>
        <a:xfrm rot="10800000">
          <a:off x="5090669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 rot="10800000">
        <a:off x="5196964" y="2051324"/>
        <a:ext cx="248021" cy="248689"/>
      </dsp:txXfrm>
    </dsp:sp>
    <dsp:sp modelId="{E6F57343-74CC-4CEC-A584-66F7A1B2C8A5}">
      <dsp:nvSpPr>
        <dsp:cNvPr id="0" name=""/>
        <dsp:cNvSpPr/>
      </dsp:nvSpPr>
      <dsp:spPr>
        <a:xfrm>
          <a:off x="3252236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Accept Offer </a:t>
          </a:r>
        </a:p>
      </dsp:txBody>
      <dsp:txXfrm>
        <a:off x="3281606" y="1703648"/>
        <a:ext cx="1612562" cy="944041"/>
      </dsp:txXfrm>
    </dsp:sp>
    <dsp:sp modelId="{600C43A2-4227-43EA-A987-A979DF3C388C}">
      <dsp:nvSpPr>
        <dsp:cNvPr id="0" name=""/>
        <dsp:cNvSpPr/>
      </dsp:nvSpPr>
      <dsp:spPr>
        <a:xfrm rot="10800000">
          <a:off x="2750846" y="1968427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 rot="10800000">
        <a:off x="2857141" y="2051324"/>
        <a:ext cx="248021" cy="248689"/>
      </dsp:txXfrm>
    </dsp:sp>
    <dsp:sp modelId="{03732D0E-F049-4333-B8D5-A7CEF0A57FBB}">
      <dsp:nvSpPr>
        <dsp:cNvPr id="0" name=""/>
        <dsp:cNvSpPr/>
      </dsp:nvSpPr>
      <dsp:spPr>
        <a:xfrm>
          <a:off x="912413" y="1674278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Request CAS and Confirm Deposit paid </a:t>
          </a:r>
        </a:p>
      </dsp:txBody>
      <dsp:txXfrm>
        <a:off x="941783" y="1703648"/>
        <a:ext cx="1612562" cy="944041"/>
      </dsp:txXfrm>
    </dsp:sp>
    <dsp:sp modelId="{0C0C7C47-C51C-4BBF-B8C2-77D3AAE37B5C}">
      <dsp:nvSpPr>
        <dsp:cNvPr id="0" name=""/>
        <dsp:cNvSpPr/>
      </dsp:nvSpPr>
      <dsp:spPr>
        <a:xfrm rot="5400000">
          <a:off x="1570906" y="2794050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 rot="-5400000">
        <a:off x="1623720" y="2824134"/>
        <a:ext cx="248689" cy="248021"/>
      </dsp:txXfrm>
    </dsp:sp>
    <dsp:sp modelId="{C67EBA4A-0A15-41D2-BFCB-652916A36BA6}">
      <dsp:nvSpPr>
        <dsp:cNvPr id="0" name=""/>
        <dsp:cNvSpPr/>
      </dsp:nvSpPr>
      <dsp:spPr>
        <a:xfrm>
          <a:off x="912413" y="3345580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View CAS </a:t>
          </a:r>
        </a:p>
      </dsp:txBody>
      <dsp:txXfrm>
        <a:off x="941783" y="3374950"/>
        <a:ext cx="1612562" cy="944041"/>
      </dsp:txXfrm>
    </dsp:sp>
    <dsp:sp modelId="{44BE67FB-4D24-450F-AD79-9F8973318E28}">
      <dsp:nvSpPr>
        <dsp:cNvPr id="0" name=""/>
        <dsp:cNvSpPr/>
      </dsp:nvSpPr>
      <dsp:spPr>
        <a:xfrm>
          <a:off x="2730790" y="3639730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2730790" y="3722627"/>
        <a:ext cx="248021" cy="248689"/>
      </dsp:txXfrm>
    </dsp:sp>
    <dsp:sp modelId="{16032642-8C2F-485A-BB34-3D415220CD4C}">
      <dsp:nvSpPr>
        <dsp:cNvPr id="0" name=""/>
        <dsp:cNvSpPr/>
      </dsp:nvSpPr>
      <dsp:spPr>
        <a:xfrm>
          <a:off x="3252236" y="3345580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Apply for Visa </a:t>
          </a:r>
        </a:p>
      </dsp:txBody>
      <dsp:txXfrm>
        <a:off x="3281606" y="3374950"/>
        <a:ext cx="1612562" cy="944041"/>
      </dsp:txXfrm>
    </dsp:sp>
    <dsp:sp modelId="{A5E5A784-B843-4FEA-AC96-90B0F22AD036}">
      <dsp:nvSpPr>
        <dsp:cNvPr id="0" name=""/>
        <dsp:cNvSpPr/>
      </dsp:nvSpPr>
      <dsp:spPr>
        <a:xfrm>
          <a:off x="5070614" y="3639730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5070614" y="3722627"/>
        <a:ext cx="248021" cy="248689"/>
      </dsp:txXfrm>
    </dsp:sp>
    <dsp:sp modelId="{4FC15783-674C-4B13-98CD-B4B94F12B01A}">
      <dsp:nvSpPr>
        <dsp:cNvPr id="0" name=""/>
        <dsp:cNvSpPr/>
      </dsp:nvSpPr>
      <dsp:spPr>
        <a:xfrm>
          <a:off x="5592060" y="3345580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Pre Register Online</a:t>
          </a:r>
        </a:p>
      </dsp:txBody>
      <dsp:txXfrm>
        <a:off x="5621430" y="3374950"/>
        <a:ext cx="1612562" cy="944041"/>
      </dsp:txXfrm>
    </dsp:sp>
    <dsp:sp modelId="{8F7C6DBD-58CC-4803-84E9-19E19286F245}">
      <dsp:nvSpPr>
        <dsp:cNvPr id="0" name=""/>
        <dsp:cNvSpPr/>
      </dsp:nvSpPr>
      <dsp:spPr>
        <a:xfrm>
          <a:off x="7410437" y="3639730"/>
          <a:ext cx="354316" cy="414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7410437" y="3722627"/>
        <a:ext cx="248021" cy="248689"/>
      </dsp:txXfrm>
    </dsp:sp>
    <dsp:sp modelId="{34B5887B-3F2F-4CAD-9676-E39398E32DC9}">
      <dsp:nvSpPr>
        <dsp:cNvPr id="0" name=""/>
        <dsp:cNvSpPr/>
      </dsp:nvSpPr>
      <dsp:spPr>
        <a:xfrm>
          <a:off x="7931884" y="3345580"/>
          <a:ext cx="1671302" cy="100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Attend Enrolment and Induction</a:t>
          </a:r>
        </a:p>
      </dsp:txBody>
      <dsp:txXfrm>
        <a:off x="7961254" y="3374950"/>
        <a:ext cx="1612562" cy="944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30DA2-83A3-4B55-8D57-92C8E15A858C}">
      <dsp:nvSpPr>
        <dsp:cNvPr id="0" name=""/>
        <dsp:cNvSpPr/>
      </dsp:nvSpPr>
      <dsp:spPr>
        <a:xfrm>
          <a:off x="1748064" y="33460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Online via our </a:t>
          </a:r>
          <a:r>
            <a:rPr lang="en-GB" sz="3800" kern="1200" dirty="0">
              <a:hlinkClick xmlns:r="http://schemas.openxmlformats.org/officeDocument/2006/relationships" r:id="rId1"/>
            </a:rPr>
            <a:t>website </a:t>
          </a:r>
          <a:endParaRPr lang="en-US" sz="3800" kern="1200" dirty="0"/>
        </a:p>
      </dsp:txBody>
      <dsp:txXfrm>
        <a:off x="1748064" y="33460"/>
        <a:ext cx="3342605" cy="2005563"/>
      </dsp:txXfrm>
    </dsp:sp>
    <dsp:sp modelId="{5178D8F8-44CF-40A0-A72A-F90F14B23414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 </a:t>
          </a:r>
          <a:r>
            <a:rPr lang="en-GB" sz="3800" kern="1200" dirty="0">
              <a:hlinkClick xmlns:r="http://schemas.openxmlformats.org/officeDocument/2006/relationships" r:id="rId2"/>
            </a:rPr>
            <a:t>UCAS</a:t>
          </a:r>
          <a:r>
            <a:rPr lang="en-GB" sz="3800" kern="1200" dirty="0"/>
            <a:t> (UG) </a:t>
          </a:r>
        </a:p>
      </dsp:txBody>
      <dsp:txXfrm>
        <a:off x="5424930" y="2975"/>
        <a:ext cx="3342605" cy="2005563"/>
      </dsp:txXfrm>
    </dsp:sp>
    <dsp:sp modelId="{D0D84A19-2DB0-4A97-875C-99EBBC06D55F}">
      <dsp:nvSpPr>
        <dsp:cNvPr id="0" name=""/>
        <dsp:cNvSpPr/>
      </dsp:nvSpPr>
      <dsp:spPr>
        <a:xfrm>
          <a:off x="3586497" y="2345774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>
              <a:hlinkClick xmlns:r="http://schemas.openxmlformats.org/officeDocument/2006/relationships" r:id="rId3"/>
            </a:rPr>
            <a:t>Lawcabs</a:t>
          </a:r>
          <a:endParaRPr lang="en-GB" sz="3800" kern="1200" dirty="0"/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GDL and LPC</a:t>
          </a:r>
          <a:endParaRPr lang="en-US" sz="3800" kern="1200" dirty="0"/>
        </a:p>
      </dsp:txBody>
      <dsp:txXfrm>
        <a:off x="3586497" y="2345774"/>
        <a:ext cx="3342605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91EB8-967E-4021-8A67-B064D4BD1225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02DD5-04BA-4437-AD26-0C46749E7CA7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91F02-48BD-44D4-9E90-A8F942EDEFB0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View Decision </a:t>
          </a:r>
        </a:p>
      </dsp:txBody>
      <dsp:txXfrm>
        <a:off x="1172126" y="90072"/>
        <a:ext cx="2114937" cy="897246"/>
      </dsp:txXfrm>
    </dsp:sp>
    <dsp:sp modelId="{F20F2981-FA98-4AF9-B147-8936F7A25513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44BE9-D041-48FE-B185-056C045092A7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B253D-C7DE-4FBB-8E1D-90B50782C5CF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Update Information</a:t>
          </a:r>
        </a:p>
      </dsp:txBody>
      <dsp:txXfrm>
        <a:off x="4745088" y="90072"/>
        <a:ext cx="2114937" cy="897246"/>
      </dsp:txXfrm>
    </dsp:sp>
    <dsp:sp modelId="{C7EDB82F-1635-4FA5-8C39-7B60FD4737DF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19054-0625-4BF7-BE82-8841D8DCD485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90FE5-9132-4E4E-8736-FDF39CE7CA06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Accept Offer</a:t>
          </a:r>
        </a:p>
      </dsp:txBody>
      <dsp:txXfrm>
        <a:off x="8318049" y="90072"/>
        <a:ext cx="2114937" cy="897246"/>
      </dsp:txXfrm>
    </dsp:sp>
    <dsp:sp modelId="{F14803D7-BC26-4E3B-80D6-00279902835E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0ECBA-9AB9-4BFD-8CD0-AEC85B478E11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69599-4157-4B82-92C8-627D7B492627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Request and download CAS</a:t>
          </a:r>
        </a:p>
      </dsp:txBody>
      <dsp:txXfrm>
        <a:off x="1172126" y="1727045"/>
        <a:ext cx="2114937" cy="897246"/>
      </dsp:txXfrm>
    </dsp:sp>
    <dsp:sp modelId="{26404700-763D-40A3-9A2B-1E4B5767FA5B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F1721-6AB5-40EB-938E-6B62F4BBA282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0A8A7-A7C7-4AC4-8392-E6298F442C44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Upload Documents</a:t>
          </a:r>
        </a:p>
      </dsp:txBody>
      <dsp:txXfrm>
        <a:off x="4745088" y="1727045"/>
        <a:ext cx="2114937" cy="897246"/>
      </dsp:txXfrm>
    </dsp:sp>
    <dsp:sp modelId="{129A4C78-CBC5-4466-A153-EE5A3D2F0349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7F7D0-5C78-40F8-9E73-0F58FB480846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D5514-7659-4574-9989-B2B0E7FE67D1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Contact US </a:t>
          </a:r>
        </a:p>
      </dsp:txBody>
      <dsp:txXfrm>
        <a:off x="8318049" y="1727045"/>
        <a:ext cx="2114937" cy="897246"/>
      </dsp:txXfrm>
    </dsp:sp>
    <dsp:sp modelId="{DBCFC5C3-2511-45A0-9C52-AAFE4A5B94B6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C84BE-2049-4FC7-A380-3562819EB3D9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9E2CF-C98D-47CE-9EFC-EBDAED2A993F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172126" y="3364019"/>
        <a:ext cx="2114937" cy="897246"/>
      </dsp:txXfrm>
    </dsp:sp>
    <dsp:sp modelId="{17BCC840-F82E-4A40-9240-8B5B6125F3AF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2A53E-FDB8-444A-BBFA-8C0B245A69B3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D581A-1687-4257-A626-4A03B7662366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4745088" y="3364019"/>
        <a:ext cx="2114937" cy="897246"/>
      </dsp:txXfrm>
    </dsp:sp>
    <dsp:sp modelId="{F68D423C-F482-497A-B312-917EDCD48D3F}">
      <dsp:nvSpPr>
        <dsp:cNvPr id="0" name=""/>
        <dsp:cNvSpPr/>
      </dsp:nvSpPr>
      <dsp:spPr>
        <a:xfrm>
          <a:off x="7228536" y="3364019"/>
          <a:ext cx="897246" cy="8972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D7BF4-16EF-402D-A288-A3FBE640A166}">
      <dsp:nvSpPr>
        <dsp:cNvPr id="0" name=""/>
        <dsp:cNvSpPr/>
      </dsp:nvSpPr>
      <dsp:spPr>
        <a:xfrm>
          <a:off x="7416958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688BB-EC4F-49CC-AD20-7020A4858134}">
      <dsp:nvSpPr>
        <dsp:cNvPr id="0" name=""/>
        <dsp:cNvSpPr/>
      </dsp:nvSpPr>
      <dsp:spPr>
        <a:xfrm>
          <a:off x="8318049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8318049" y="3364019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9F2D-2C6D-4DE8-AF03-44B950F7AF50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6955-19C8-447B-9AC7-DE00E46E68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79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96955-19C8-447B-9AC7-DE00E46E68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0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252" y="2177716"/>
            <a:ext cx="10876547" cy="1424322"/>
          </a:xfrm>
        </p:spPr>
        <p:txBody>
          <a:bodyPr anchor="b">
            <a:normAutofit/>
          </a:bodyPr>
          <a:lstStyle>
            <a:lvl1pPr algn="l">
              <a:defRPr sz="5400" b="0">
                <a:latin typeface="Azo Sans Black" panose="020B0A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10876546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latin typeface="Azo Sans" panose="020B06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 Light" panose="020B04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 Light" panose="020B0403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 Light" panose="020B04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80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8694-EC19-4491-8FFA-6C5946F8C46D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9D0D-79D7-467A-B50A-869371283B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ck Slides Logo Top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54013" y="36973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4" y="250287"/>
            <a:ext cx="187914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8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Logo Top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45CDD-E9C0-49C1-B4D4-324A8B9CF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54" y="215111"/>
            <a:ext cx="187914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3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Logo Top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54013" y="36973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4" y="250287"/>
            <a:ext cx="187914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37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Slides Bottom Right Logo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35" y="5838257"/>
            <a:ext cx="1879146" cy="8568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11261756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49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15"/>
            <a:ext cx="7772400" cy="1298705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Light" panose="020B04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07" y="261765"/>
            <a:ext cx="187914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69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Light" panose="020B04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1" y="338485"/>
            <a:ext cx="187914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75" y="1595534"/>
            <a:ext cx="7592160" cy="346165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79020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624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zo Sans Light" panose="020B04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zo Sans Light" panose="020B0403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zo Sans Light" panose="020B04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6793EA-4A92-495B-8317-C6752319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252" y="2177716"/>
            <a:ext cx="10876547" cy="1424322"/>
          </a:xfrm>
        </p:spPr>
        <p:txBody>
          <a:bodyPr anchor="b">
            <a:normAutofit/>
          </a:bodyPr>
          <a:lstStyle>
            <a:lvl1pPr algn="l">
              <a:defRPr sz="5400" b="0">
                <a:latin typeface="Azo Sans Black" panose="020B0A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501784-0BAA-47EF-8756-13887624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253" y="3638134"/>
            <a:ext cx="10876546" cy="1655762"/>
          </a:xfrm>
        </p:spPr>
        <p:txBody>
          <a:bodyPr/>
          <a:lstStyle>
            <a:lvl1pPr marL="0" indent="0" algn="l">
              <a:buNone/>
              <a:defRPr sz="2400" b="1">
                <a:latin typeface="Azo Sans" panose="020B0603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74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Top R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187450"/>
            <a:ext cx="1875453" cy="85511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6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Bottom Righ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68" y="5766570"/>
            <a:ext cx="1879145" cy="8568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1261756" cy="394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5427" y="369731"/>
            <a:ext cx="1127749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98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Logo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3" y="220441"/>
            <a:ext cx="1879146" cy="8568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2001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§"/>
              <a:defRPr>
                <a:latin typeface="Azo Sans Thin" panose="020B03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54013" y="369731"/>
            <a:ext cx="8417013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1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821615"/>
            <a:ext cx="7772400" cy="1298705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Light" panose="020B04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22" y="243818"/>
            <a:ext cx="1879146" cy="856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394139"/>
            <a:ext cx="7772400" cy="4312052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47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s Section Break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427" y="6356350"/>
            <a:ext cx="2743200" cy="365125"/>
          </a:xfrm>
        </p:spPr>
        <p:txBody>
          <a:bodyPr/>
          <a:lstStyle/>
          <a:p>
            <a:fld id="{1370C4FA-0DA2-470F-BFEF-56E857E51CBE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6F8A46-E344-42B0-8AFF-66A3024D4E2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427" y="1741269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427" y="4709857"/>
            <a:ext cx="10515600" cy="141132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zo Sans Light" panose="020B0403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5" y="234488"/>
            <a:ext cx="187914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74" y="1567543"/>
            <a:ext cx="7592157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03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7340" y="369212"/>
            <a:ext cx="8536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7" y="365125"/>
            <a:ext cx="2629225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zo Sans" panose="020B0603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410368"/>
            <a:ext cx="8458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fld id="{8C93EA8F-5D32-42A5-B63F-842A0F047210}" type="datetimeFigureOut">
              <a:rPr lang="en-GB" smtClean="0"/>
              <a:pPr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fld id="{2F3AB18B-998C-433D-808A-7D4CCF05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3" y="230188"/>
            <a:ext cx="2569893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zo Sans" panose="020B0603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1770"/>
            <a:ext cx="9285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fld id="{1370C4FA-0DA2-470F-BFEF-56E857E51CBE}" type="datetimeFigureOut">
              <a:rPr lang="en-GB" smtClean="0"/>
              <a:pPr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5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9" r:id="rId2"/>
    <p:sldLayoutId id="2147483711" r:id="rId3"/>
    <p:sldLayoutId id="2147483654" r:id="rId4"/>
    <p:sldLayoutId id="2147483651" r:id="rId5"/>
    <p:sldLayoutId id="2147483664" r:id="rId6"/>
    <p:sldLayoutId id="2147483713" r:id="rId7"/>
    <p:sldLayoutId id="2147483715" r:id="rId8"/>
    <p:sldLayoutId id="214748371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zo Sans" panose="020B0603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427" y="411771"/>
            <a:ext cx="9285514" cy="1140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27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fld id="{1370C4FA-0DA2-470F-BFEF-56E857E51CBE}" type="datetimeFigureOut">
              <a:rPr lang="en-GB" smtClean="0"/>
              <a:pPr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zo Sans Light" panose="020B0403030303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40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0" r:id="rId3"/>
    <p:sldLayoutId id="2147483690" r:id="rId4"/>
    <p:sldLayoutId id="2147483691" r:id="rId5"/>
    <p:sldLayoutId id="2147483689" r:id="rId6"/>
    <p:sldLayoutId id="21474837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zo Sans" panose="020B0603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zo Sans" panose="020B0603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c.applicantservices@northumbria.ac.uk" TargetMode="External"/><Relationship Id="rId2" Type="http://schemas.openxmlformats.org/officeDocument/2006/relationships/hyperlink" Target="https://www.northumbria.ac.uk/study-at-northumbria/admissions/applicant-portal---after-you-apply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2CE0-3135-4066-85E6-938A44F4C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APPLICATION JOURNEY 2020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2065724-9D2C-459B-B8D2-0C19868A1A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26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944747-77CF-4C4F-9470-E6F82721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Offer information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FA520-2766-4B08-8214-EB24D105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may also request further information after we have made an offer on the application</a:t>
            </a:r>
          </a:p>
          <a:p>
            <a:pPr lvl="1"/>
            <a:r>
              <a:rPr lang="en-GB" dirty="0"/>
              <a:t>Under 18 Parental Consent form </a:t>
            </a:r>
          </a:p>
          <a:p>
            <a:pPr lvl="1"/>
            <a:r>
              <a:rPr lang="en-GB" dirty="0"/>
              <a:t>ATAS Certificate </a:t>
            </a:r>
          </a:p>
          <a:p>
            <a:pPr lvl="1"/>
            <a:r>
              <a:rPr lang="en-GB" dirty="0"/>
              <a:t>Portfolio </a:t>
            </a:r>
          </a:p>
          <a:p>
            <a:endParaRPr lang="en-GB" dirty="0"/>
          </a:p>
          <a:p>
            <a:r>
              <a:rPr lang="en-GB" dirty="0"/>
              <a:t>These should also be also be uploaded via the applicant portal when prompted by email.</a:t>
            </a:r>
          </a:p>
        </p:txBody>
      </p:sp>
    </p:spTree>
    <p:extLst>
      <p:ext uri="{BB962C8B-B14F-4D97-AF65-F5344CB8AC3E}">
        <p14:creationId xmlns:p14="http://schemas.microsoft.com/office/powerpoint/2010/main" val="269785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227B-CAD4-46E7-A6B1-DC5DE87E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 Status Questionnaire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9C339E-289C-47AF-9657-1CB134590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897" y="1751682"/>
            <a:ext cx="4241327" cy="1493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5DA5EF-92C6-478C-9BFC-B76BCF92E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7" y="3999746"/>
            <a:ext cx="5371062" cy="24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4D944D-DD34-4EC5-A525-559824919C96}"/>
              </a:ext>
            </a:extLst>
          </p:cNvPr>
          <p:cNvSpPr txBox="1"/>
          <p:nvPr/>
        </p:nvSpPr>
        <p:spPr>
          <a:xfrm rot="10800000" flipV="1">
            <a:off x="6086305" y="2018709"/>
            <a:ext cx="4241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Orange Tile</a:t>
            </a:r>
          </a:p>
          <a:p>
            <a:endParaRPr lang="en-GB" dirty="0"/>
          </a:p>
          <a:p>
            <a:r>
              <a:rPr lang="en-GB" dirty="0"/>
              <a:t>Then complete the online questions, uploading document copies when prompted </a:t>
            </a:r>
          </a:p>
        </p:txBody>
      </p:sp>
    </p:spTree>
    <p:extLst>
      <p:ext uri="{BB962C8B-B14F-4D97-AF65-F5344CB8AC3E}">
        <p14:creationId xmlns:p14="http://schemas.microsoft.com/office/powerpoint/2010/main" val="261583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427" y="292613"/>
            <a:ext cx="11261756" cy="1140582"/>
          </a:xfrm>
        </p:spPr>
        <p:txBody>
          <a:bodyPr/>
          <a:lstStyle/>
          <a:p>
            <a:r>
              <a:rPr lang="en-GB" dirty="0"/>
              <a:t>Uploading Documents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427" y="1473670"/>
            <a:ext cx="7107889" cy="195533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5CEF168-3884-4F05-9D91-FC993571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64" y="3692402"/>
            <a:ext cx="8941775" cy="2224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81A3E2-57C4-47E3-9EB5-112CFADD8B8C}"/>
              </a:ext>
            </a:extLst>
          </p:cNvPr>
          <p:cNvSpPr txBox="1"/>
          <p:nvPr/>
        </p:nvSpPr>
        <p:spPr>
          <a:xfrm>
            <a:off x="7777908" y="1696597"/>
            <a:ext cx="4054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Red Documents Tile</a:t>
            </a:r>
          </a:p>
          <a:p>
            <a:endParaRPr lang="en-GB" dirty="0"/>
          </a:p>
          <a:p>
            <a:r>
              <a:rPr lang="en-GB" dirty="0"/>
              <a:t>Upload against the requested document against the relevant Upload box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24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1A5728-901A-4C9C-B495-B5303260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Confirm Deposit Payment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0F9BEC-60C7-4E9D-AE3D-6E335BDC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International applicants are required to pay a deposit (exemptions apply). Once the applicant becomes unconditional a ‘Deposit’ tile will appear on the portal.  </a:t>
            </a:r>
          </a:p>
          <a:p>
            <a:endParaRPr lang="en-GB" dirty="0"/>
          </a:p>
          <a:p>
            <a:r>
              <a:rPr lang="en-GB" dirty="0"/>
              <a:t>Students should pay their deposit via our epayments link and then use the tile to confirm they have paid, or alternatively  provide evidence of sponsorship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5CCB8-773E-49D4-A556-720BE31F9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518" y="4376853"/>
            <a:ext cx="6780652" cy="15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4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7DC6AC-FDDE-4ABF-BD22-3AD7722C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Request their CAS  (or confirm not needed)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A6172A-15A0-4BEC-9771-5EEC09B9D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When an applicant is Unconditional Firm a Red ‘Visa Immigration’ tile will appear on the portal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They should indicate if they need a CAS – Yes or No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They should then indicate if they will be applying inside or outside the UK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they do not need a CAS they should indicate what immigration they will be using and provide copies where possible.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48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560BDC-006C-446C-A801-FDA6149A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E4FC13-17E5-45D5-81B9-4C8DC72BB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26" y="495101"/>
            <a:ext cx="7237260" cy="2073987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25E0AAD-1BF7-48A6-A6D8-32A054269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26" y="3100450"/>
            <a:ext cx="6065208" cy="3142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5E4E39-56AE-4ED9-919F-1CABBA55B232}"/>
              </a:ext>
            </a:extLst>
          </p:cNvPr>
          <p:cNvSpPr txBox="1"/>
          <p:nvPr/>
        </p:nvSpPr>
        <p:spPr>
          <a:xfrm>
            <a:off x="6918593" y="3100450"/>
            <a:ext cx="4505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the Visa Immigration Tile</a:t>
            </a:r>
          </a:p>
          <a:p>
            <a:endParaRPr lang="en-GB" dirty="0"/>
          </a:p>
          <a:p>
            <a:r>
              <a:rPr lang="en-GB" dirty="0"/>
              <a:t>Select Yes or No to confirm if a CAS is Required</a:t>
            </a:r>
          </a:p>
          <a:p>
            <a:endParaRPr lang="en-GB" dirty="0"/>
          </a:p>
          <a:p>
            <a:r>
              <a:rPr lang="en-GB" dirty="0"/>
              <a:t>Indicate where they are applying</a:t>
            </a:r>
          </a:p>
          <a:p>
            <a:endParaRPr lang="en-GB" dirty="0"/>
          </a:p>
          <a:p>
            <a:r>
              <a:rPr lang="en-GB" dirty="0"/>
              <a:t>Read and accept the information </a:t>
            </a:r>
          </a:p>
        </p:txBody>
      </p:sp>
    </p:spTree>
    <p:extLst>
      <p:ext uri="{BB962C8B-B14F-4D97-AF65-F5344CB8AC3E}">
        <p14:creationId xmlns:p14="http://schemas.microsoft.com/office/powerpoint/2010/main" val="147622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81C29-CB7D-430D-92F9-0267E0B8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16A3C-3B4E-4CCE-BBFE-B631844E5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6BA4BE-0F2E-46C2-B5FA-9A9A81DA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2182"/>
            <a:ext cx="10515600" cy="35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6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E7E2-CEDA-4E1D-BBB8-671A8F0F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A04F-7BBC-44E2-8A18-5484FE38D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73BA5-5BC3-4A91-A048-02D4481EE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27" y="1384218"/>
            <a:ext cx="6870791" cy="1692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478E1-9C22-444A-9904-82E8AF254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28" y="3241648"/>
            <a:ext cx="6870790" cy="3161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CF1897-60C7-4F1C-9102-057C52CCD9A1}"/>
              </a:ext>
            </a:extLst>
          </p:cNvPr>
          <p:cNvSpPr txBox="1"/>
          <p:nvPr/>
        </p:nvSpPr>
        <p:spPr>
          <a:xfrm>
            <a:off x="7711806" y="2776250"/>
            <a:ext cx="3877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their CAS has been produced a Red ‘View CAS document’ tile will appear </a:t>
            </a:r>
          </a:p>
          <a:p>
            <a:endParaRPr lang="en-GB" dirty="0"/>
          </a:p>
          <a:p>
            <a:r>
              <a:rPr lang="en-GB" dirty="0"/>
              <a:t>Click on this to download their CAS and get information on next steps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15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7DC6AC-FDDE-4ABF-BD22-3AD7722C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they contact Admissions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A6172A-15A0-4BEC-9771-5EEC09B9D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Applicants should use the ‘Contact us’ tile on the portal</a:t>
            </a:r>
          </a:p>
          <a:p>
            <a:r>
              <a:rPr lang="en-GB" dirty="0"/>
              <a:t>This sends a message to the right team who will respond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0F8C7-7D4E-41E5-9942-0527F6EF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398" y="2960783"/>
            <a:ext cx="797621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7DC6AC-FDDE-4ABF-BD22-3AD7722C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Troubleshooting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A6172A-15A0-4BEC-9771-5EEC09B9D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Here are a few troubleshooting tips for logging in and using the portal if you or applicants have any issues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Use a device other than an mobile phone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Follow the link in their email and use Chrome as their browser.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Copy and paste the username from the Applicant Portal login email including the ‘w’, making sure there are no extra blank spaces at the 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Clear their browser history so that the device is not storing passwords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Try the forgotten password link on the log in screen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Check our common error messages and resolutions </a:t>
            </a:r>
            <a:r>
              <a:rPr lang="en-GB" dirty="0">
                <a:hlinkClick r:id="rId2"/>
              </a:rPr>
              <a:t>here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If this doesn’t solve the problem ask the applicant to  send a full screenshot of the error message to </a:t>
            </a:r>
            <a:r>
              <a:rPr lang="en-GB" dirty="0">
                <a:hlinkClick r:id="rId3"/>
              </a:rPr>
              <a:t>bc.applicantservices@northumbria.ac.uk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Graphic 7" descr="Tools">
            <a:extLst>
              <a:ext uri="{FF2B5EF4-FFF2-40B4-BE49-F238E27FC236}">
                <a16:creationId xmlns:a16="http://schemas.microsoft.com/office/drawing/2014/main" id="{59A147D9-0F12-4C30-8E31-1CEFB784F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55604" y="2068727"/>
            <a:ext cx="4419542" cy="44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B5568A-F2D2-4A5E-BFF0-276B9008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The Application process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679155-0A34-43A0-9B97-FFDB05B4D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704122"/>
              </p:ext>
            </p:extLst>
          </p:nvPr>
        </p:nvGraphicFramePr>
        <p:xfrm>
          <a:off x="455613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304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779F-01A6-44CE-8418-4B5452C4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dirty="0"/>
              <a:t>How should they apply?</a:t>
            </a:r>
            <a:br>
              <a:rPr lang="en-GB" sz="3700" dirty="0"/>
            </a:br>
            <a:endParaRPr lang="en-GB" sz="37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99E7C1A-89C7-4B0C-ACCB-A00FAFCE3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140692"/>
              </p:ext>
            </p:extLst>
          </p:nvPr>
        </p:nvGraphicFramePr>
        <p:xfrm>
          <a:off x="455613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12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083C-46D8-4C87-9C17-534F2920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406FD-4C61-4E28-8E00-019C86447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Applicants will receive an email confirming that  their application has been submitted</a:t>
            </a:r>
          </a:p>
          <a:p>
            <a:endParaRPr lang="en-GB" dirty="0"/>
          </a:p>
          <a:p>
            <a:r>
              <a:rPr lang="en-GB" dirty="0"/>
              <a:t>They will then receive log in details for our applicant portal</a:t>
            </a:r>
          </a:p>
          <a:p>
            <a:endParaRPr lang="en-GB" dirty="0"/>
          </a:p>
          <a:p>
            <a:r>
              <a:rPr lang="en-GB" dirty="0"/>
              <a:t>The portal will allow them to manage their application throughout the cycle</a:t>
            </a:r>
          </a:p>
          <a:p>
            <a:endParaRPr lang="en-GB" dirty="0"/>
          </a:p>
          <a:p>
            <a:r>
              <a:rPr lang="en-GB" dirty="0"/>
              <a:t>Agents will be copied into all emails throughout the cycle (except any passwords) </a:t>
            </a:r>
          </a:p>
          <a:p>
            <a:endParaRPr lang="en-GB" dirty="0"/>
          </a:p>
          <a:p>
            <a:r>
              <a:rPr lang="en-GB" dirty="0"/>
              <a:t>Applicant Services will process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209107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6DDAA-31D8-49C6-B266-93CD4409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The Applicant Portal - Features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646A246-8A85-4967-9615-28C0DFF7C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633416"/>
              </p:ext>
            </p:extLst>
          </p:nvPr>
        </p:nvGraphicFramePr>
        <p:xfrm>
          <a:off x="455613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160B9D-DD0F-43D1-9191-F640EA31F7CE}"/>
              </a:ext>
            </a:extLst>
          </p:cNvPr>
          <p:cNvSpPr txBox="1"/>
          <p:nvPr/>
        </p:nvSpPr>
        <p:spPr>
          <a:xfrm>
            <a:off x="1525499" y="5115866"/>
            <a:ext cx="195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Book Interviews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5C0B9-F372-448B-A112-20B782C47590}"/>
              </a:ext>
            </a:extLst>
          </p:cNvPr>
          <p:cNvSpPr txBox="1"/>
          <p:nvPr/>
        </p:nvSpPr>
        <p:spPr>
          <a:xfrm flipH="1">
            <a:off x="5074913" y="5115866"/>
            <a:ext cx="213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Fee Questionnaire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E5F2F-AF37-4A84-9773-42E611C73A9D}"/>
              </a:ext>
            </a:extLst>
          </p:cNvPr>
          <p:cNvSpPr txBox="1"/>
          <p:nvPr/>
        </p:nvSpPr>
        <p:spPr>
          <a:xfrm>
            <a:off x="8709230" y="5115866"/>
            <a:ext cx="1864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Confirm Deposit </a:t>
            </a:r>
          </a:p>
        </p:txBody>
      </p:sp>
    </p:spTree>
    <p:extLst>
      <p:ext uri="{BB962C8B-B14F-4D97-AF65-F5344CB8AC3E}">
        <p14:creationId xmlns:p14="http://schemas.microsoft.com/office/powerpoint/2010/main" val="426042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27F7-025D-4EBD-B5CC-37242D31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0CB2-DE33-4F1C-B289-75FB2799F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we have all the information we need to assess the application we will apply a decision. This could be:</a:t>
            </a:r>
          </a:p>
          <a:p>
            <a:endParaRPr lang="en-GB" dirty="0"/>
          </a:p>
          <a:p>
            <a:pPr lvl="1"/>
            <a:r>
              <a:rPr lang="en-GB" dirty="0"/>
              <a:t>Unconditional :	They have met all the academic qualifications</a:t>
            </a:r>
          </a:p>
          <a:p>
            <a:pPr lvl="1"/>
            <a:r>
              <a:rPr lang="en-GB" dirty="0"/>
              <a:t>Conditional :	They need to meet the stated conditions </a:t>
            </a:r>
          </a:p>
          <a:p>
            <a:pPr lvl="1"/>
            <a:r>
              <a:rPr lang="en-GB" dirty="0"/>
              <a:t>Unsuccessful : 	They have unfortunately not been accepted </a:t>
            </a:r>
          </a:p>
          <a:p>
            <a:pPr lvl="1"/>
            <a:endParaRPr lang="en-GB" dirty="0"/>
          </a:p>
          <a:p>
            <a:r>
              <a:rPr lang="en-GB" dirty="0"/>
              <a:t>If we are unable to make an offer on the course applied for, we may offer alternative programmes or intakes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63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7DC6AC-FDDE-4ABF-BD22-3AD7722C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Viewing  and responding to offers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A6172A-15A0-4BEC-9771-5EEC09B9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27" y="1333704"/>
            <a:ext cx="10515600" cy="484325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When an applicant receives an offer, the portal will be updated with the latest decision</a:t>
            </a:r>
          </a:p>
          <a:p>
            <a:endParaRPr lang="en-GB" dirty="0"/>
          </a:p>
          <a:p>
            <a:r>
              <a:rPr lang="en-GB" dirty="0"/>
              <a:t>If there are any conditions these will also be displayed.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They will still be sent their offer letter by email so its important they still check their email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Applicants can view their decision and respond to their offer on the portal using the Red ‘Respond to offer’ tile</a:t>
            </a:r>
          </a:p>
          <a:p>
            <a:endParaRPr lang="en-GB" dirty="0"/>
          </a:p>
          <a:p>
            <a:r>
              <a:rPr lang="en-GB" dirty="0"/>
              <a:t>UCAS applicants should reply via UCAS Track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93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63DFD0-4A18-45A7-9517-5CE2ED1E40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9888"/>
            <a:ext cx="11261725" cy="11398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B19321-4B28-4BC4-A597-1C68CA4DC1A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08743" y="703175"/>
            <a:ext cx="6784154" cy="2196568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0360DDA-B31C-47A4-AF17-2D8D352FF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22" y="3125307"/>
            <a:ext cx="5563518" cy="28898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535230-0305-4713-B438-9174BBEBB28C}"/>
              </a:ext>
            </a:extLst>
          </p:cNvPr>
          <p:cNvSpPr txBox="1"/>
          <p:nvPr/>
        </p:nvSpPr>
        <p:spPr>
          <a:xfrm>
            <a:off x="7480453" y="2093205"/>
            <a:ext cx="3613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the Respond to offer tile</a:t>
            </a:r>
          </a:p>
          <a:p>
            <a:endParaRPr lang="en-GB" dirty="0"/>
          </a:p>
          <a:p>
            <a:r>
              <a:rPr lang="en-GB" dirty="0"/>
              <a:t>Accept or decline</a:t>
            </a:r>
          </a:p>
          <a:p>
            <a:endParaRPr lang="en-GB" dirty="0"/>
          </a:p>
          <a:p>
            <a:r>
              <a:rPr lang="en-GB" dirty="0"/>
              <a:t>Ensure applicants read terms and conditions before expecting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2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27F7-025D-4EBD-B5CC-37242D31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we need more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50CB2-DE33-4F1C-B289-75FB2799F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If we have do not have all the information we need to assess the application, we will request the missing information via the portal.</a:t>
            </a:r>
          </a:p>
          <a:p>
            <a:endParaRPr lang="en-GB" dirty="0"/>
          </a:p>
          <a:p>
            <a:r>
              <a:rPr lang="en-GB" dirty="0"/>
              <a:t>This could be a request to </a:t>
            </a:r>
          </a:p>
          <a:p>
            <a:pPr lvl="1"/>
            <a:r>
              <a:rPr lang="en-GB" dirty="0"/>
              <a:t>Complete a Fee Questionnaire to determine fee status</a:t>
            </a:r>
          </a:p>
          <a:p>
            <a:pPr lvl="1"/>
            <a:r>
              <a:rPr lang="en-GB" dirty="0"/>
              <a:t>Upload document such as transcripts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Applicants and their agents will receive a notification that there has been an update on their portal</a:t>
            </a:r>
          </a:p>
          <a:p>
            <a:endParaRPr lang="en-GB" dirty="0"/>
          </a:p>
          <a:p>
            <a:r>
              <a:rPr lang="en-GB" dirty="0"/>
              <a:t>Applicants should log on and provide the information needed via the relevant tile that will appear on their portal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53192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BD1DF4-64A6-4571-8C81-718CC3FE5FE3}" vid="{82891578-329E-4272-A295-AB24919C6D0B}"/>
    </a:ext>
  </a:extLst>
</a:theme>
</file>

<file path=ppt/theme/theme2.xml><?xml version="1.0" encoding="utf-8"?>
<a:theme xmlns:a="http://schemas.openxmlformats.org/drawingml/2006/main" name="Black 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BD1DF4-64A6-4571-8C81-718CC3FE5FE3}" vid="{92D32F4A-5E17-47C5-93A9-7C780A9F176A}"/>
    </a:ext>
  </a:extLst>
</a:theme>
</file>

<file path=ppt/theme/theme3.xml><?xml version="1.0" encoding="utf-8"?>
<a:theme xmlns:a="http://schemas.openxmlformats.org/drawingml/2006/main" name="White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BD1DF4-64A6-4571-8C81-718CC3FE5FE3}" vid="{BEE52CDE-5F86-49BB-AF6B-7A5908567397}"/>
    </a:ext>
  </a:extLst>
</a:theme>
</file>

<file path=ppt/theme/theme4.xml><?xml version="1.0" encoding="utf-8"?>
<a:theme xmlns:a="http://schemas.openxmlformats.org/drawingml/2006/main" name="Black 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BD1DF4-64A6-4571-8C81-718CC3FE5FE3}" vid="{4B996614-FE77-4BD1-BC01-369E3D1614B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17DB7A5F96AC40AEA6C96E7DEBA755" ma:contentTypeVersion="11" ma:contentTypeDescription="Create a new document." ma:contentTypeScope="" ma:versionID="b36c5b562a0a5e141a2cccad39ce7308">
  <xsd:schema xmlns:xsd="http://www.w3.org/2001/XMLSchema" xmlns:xs="http://www.w3.org/2001/XMLSchema" xmlns:p="http://schemas.microsoft.com/office/2006/metadata/properties" xmlns:ns3="c859e4bc-7619-4ef7-8db1-dc9c26585a57" xmlns:ns4="e2a8912b-20e0-4bac-ba08-a862274c6f22" targetNamespace="http://schemas.microsoft.com/office/2006/metadata/properties" ma:root="true" ma:fieldsID="fbd3ae3ea9f8f11975066408ce18a369" ns3:_="" ns4:_="">
    <xsd:import namespace="c859e4bc-7619-4ef7-8db1-dc9c26585a57"/>
    <xsd:import namespace="e2a8912b-20e0-4bac-ba08-a862274c6f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9e4bc-7619-4ef7-8db1-dc9c26585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8912b-20e0-4bac-ba08-a862274c6f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1928B8-4EE3-44E3-A3DA-589E26844F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DB007-3F72-46CD-9C65-144C36337EF5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e2a8912b-20e0-4bac-ba08-a862274c6f22"/>
    <ds:schemaRef ds:uri="c859e4bc-7619-4ef7-8db1-dc9c26585a5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096036-4F30-41F4-AA55-E7885CB77D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9e4bc-7619-4ef7-8db1-dc9c26585a57"/>
    <ds:schemaRef ds:uri="e2a8912b-20e0-4bac-ba08-a862274c6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833</Words>
  <Application>Microsoft Office PowerPoint</Application>
  <PresentationFormat>Widescreen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Azo Sans</vt:lpstr>
      <vt:lpstr>Azo Sans Black</vt:lpstr>
      <vt:lpstr>Azo Sans Light</vt:lpstr>
      <vt:lpstr>Azo Sans Thin</vt:lpstr>
      <vt:lpstr>Calibri</vt:lpstr>
      <vt:lpstr>Wingdings</vt:lpstr>
      <vt:lpstr>White Title Slide</vt:lpstr>
      <vt:lpstr>Black Title Slide</vt:lpstr>
      <vt:lpstr>White Content Slide</vt:lpstr>
      <vt:lpstr>Black Content Slide</vt:lpstr>
      <vt:lpstr>APPLICATION JOURNEY 2020</vt:lpstr>
      <vt:lpstr>The Application process </vt:lpstr>
      <vt:lpstr>How should they apply? </vt:lpstr>
      <vt:lpstr>What happens next?</vt:lpstr>
      <vt:lpstr>The Applicant Portal - Features</vt:lpstr>
      <vt:lpstr>Application Outcome</vt:lpstr>
      <vt:lpstr>Viewing  and responding to offers</vt:lpstr>
      <vt:lpstr>PowerPoint Presentation</vt:lpstr>
      <vt:lpstr>If we need more information:</vt:lpstr>
      <vt:lpstr>Post Offer information </vt:lpstr>
      <vt:lpstr>Fee Status Questionnaire</vt:lpstr>
      <vt:lpstr>Uploading Documents</vt:lpstr>
      <vt:lpstr>Confirm Deposit Payment </vt:lpstr>
      <vt:lpstr>Request their CAS  (or confirm not needed)</vt:lpstr>
      <vt:lpstr>PowerPoint Presentation</vt:lpstr>
      <vt:lpstr>PowerPoint Presentation</vt:lpstr>
      <vt:lpstr>Download CAS</vt:lpstr>
      <vt:lpstr>How do they contact Admissions  </vt:lpstr>
      <vt:lpstr>Troubleshooting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JOURNEY 2020</dc:title>
  <dc:creator>Gillian Halse</dc:creator>
  <cp:lastModifiedBy>Gillian Halse</cp:lastModifiedBy>
  <cp:revision>11</cp:revision>
  <dcterms:created xsi:type="dcterms:W3CDTF">2020-04-28T06:30:44Z</dcterms:created>
  <dcterms:modified xsi:type="dcterms:W3CDTF">2020-04-28T08:06:55Z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0x010100F417DB7A5F96AC40AEA6C96E7DEBA755</vt:lpwstr>
  </property>
</Properties>
</file>