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sldIdLst>
    <p:sldId id="26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27"/>
  </p:normalViewPr>
  <p:slideViewPr>
    <p:cSldViewPr snapToGrid="0" snapToObjects="1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93B14-BDE7-7345-9FDB-C22681196B31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123C09-5FF3-1C43-93F3-156EB7632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6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4" name="Google Shape;754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60"/>
              <a:buFont typeface="Arial"/>
              <a:buNone/>
            </a:pPr>
            <a:endParaRPr sz="186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95" b="0" i="0" u="none" strike="noStrike">
                <a:latin typeface="Arial"/>
                <a:ea typeface="Arial"/>
                <a:cs typeface="Arial"/>
                <a:sym typeface="Arial"/>
              </a:rPr>
              <a:t>To conclude the first section of the webinar, I’m going to play another short video which gives an promo introduction to the online course, and a bit more of a flavour of the course itself.</a:t>
            </a:r>
            <a:endParaRPr sz="186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4"/>
          </a:p>
        </p:txBody>
      </p:sp>
    </p:spTree>
    <p:extLst>
      <p:ext uri="{BB962C8B-B14F-4D97-AF65-F5344CB8AC3E}">
        <p14:creationId xmlns:p14="http://schemas.microsoft.com/office/powerpoint/2010/main" val="84271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lvl="0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600"/>
              </a:spcBef>
              <a:spcAft>
                <a:spcPts val="0"/>
              </a:spcAft>
              <a:buSzPts val="2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203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wo Content">
  <p:cSld name="9_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/>
          </p:nvPr>
        </p:nvSpPr>
        <p:spPr>
          <a:xfrm>
            <a:off x="623393" y="260649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62339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2"/>
          </p:nvPr>
        </p:nvSpPr>
        <p:spPr>
          <a:xfrm>
            <a:off x="638403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584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wo Content">
  <p:cSld name="10_Two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title"/>
          </p:nvPr>
        </p:nvSpPr>
        <p:spPr>
          <a:xfrm>
            <a:off x="623393" y="260649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62339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2"/>
          </p:nvPr>
        </p:nvSpPr>
        <p:spPr>
          <a:xfrm>
            <a:off x="638403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05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tx">
  <p:cSld name="Title and Content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527381" y="1115616"/>
            <a:ext cx="11068812" cy="1089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527382" y="2204864"/>
            <a:ext cx="11041559" cy="4176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SzPts val="2400"/>
              <a:buChar char="●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50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spcBef>
                <a:spcPts val="50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111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527381" y="1187624"/>
            <a:ext cx="11068812" cy="1089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527382" y="2276872"/>
            <a:ext cx="11041559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81000" algn="l">
              <a:spcBef>
                <a:spcPts val="500"/>
              </a:spcBef>
              <a:spcAft>
                <a:spcPts val="0"/>
              </a:spcAft>
              <a:buSzPts val="2400"/>
              <a:buChar char="●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50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spcBef>
                <a:spcPts val="500"/>
              </a:spcBef>
              <a:spcAft>
                <a:spcPts val="0"/>
              </a:spcAft>
              <a:buSzPts val="2400"/>
              <a:buChar char="–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spcBef>
                <a:spcPts val="500"/>
              </a:spcBef>
              <a:spcAft>
                <a:spcPts val="0"/>
              </a:spcAft>
              <a:buSzPts val="2400"/>
              <a:buChar char="»"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799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527382" y="1124745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623392" y="2204864"/>
            <a:ext cx="5384800" cy="380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6384032" y="2204864"/>
            <a:ext cx="5384800" cy="3805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425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Main title">
  <p:cSld name="2_Main 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623393" y="2204865"/>
            <a:ext cx="11070167" cy="159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623392" y="3861048"/>
            <a:ext cx="11137237" cy="1814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228600" algn="l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>
                <a:solidFill>
                  <a:srgbClr val="FFFFFF"/>
                </a:solidFill>
              </a:defRPr>
            </a:lvl1pPr>
            <a:lvl2pPr marL="914400" lvl="1" indent="-381000" algn="l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–"/>
              <a:defRPr sz="2400">
                <a:solidFill>
                  <a:srgbClr val="FFFFFF"/>
                </a:solidFill>
              </a:defRPr>
            </a:lvl2pPr>
            <a:lvl3pPr marL="1371600" lvl="2" indent="-381000" algn="l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  <a:defRPr sz="2400">
                <a:solidFill>
                  <a:srgbClr val="FFFFFF"/>
                </a:solidFill>
              </a:defRPr>
            </a:lvl3pPr>
            <a:lvl4pPr marL="1828800" lvl="3" indent="-381000" algn="l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–"/>
              <a:defRPr sz="2400">
                <a:solidFill>
                  <a:srgbClr val="FFFFFF"/>
                </a:solidFill>
              </a:defRPr>
            </a:lvl4pPr>
            <a:lvl5pPr marL="2286000" lvl="4" indent="-381000" algn="l"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»"/>
              <a:defRPr sz="2400">
                <a:solidFill>
                  <a:srgbClr val="FFFFFF"/>
                </a:solidFill>
              </a:defRPr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664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623393" y="260649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62339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2"/>
          </p:nvPr>
        </p:nvSpPr>
        <p:spPr>
          <a:xfrm>
            <a:off x="638403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423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wo Content">
  <p:cSld name="6_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23393" y="260649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62339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638403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287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wo Content">
  <p:cSld name="7_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623393" y="260649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62339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38403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65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wo Content">
  <p:cSld name="8_Two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623393" y="260649"/>
            <a:ext cx="11068812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62339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6384032" y="1484784"/>
            <a:ext cx="53848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lvl="0" indent="-342900" algn="l">
              <a:spcBef>
                <a:spcPts val="6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4pPr>
            <a:lvl5pPr marL="2286000" lvl="4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6pPr>
            <a:lvl7pPr marL="3200400" lvl="6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7pPr>
            <a:lvl8pPr marL="3657600" lvl="7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8pPr>
            <a:lvl9pPr marL="4114800" lvl="8" indent="-342900" algn="l">
              <a:spcBef>
                <a:spcPts val="600"/>
              </a:spcBef>
              <a:spcAft>
                <a:spcPts val="0"/>
              </a:spcAft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9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7381" y="676674"/>
            <a:ext cx="11068812" cy="1592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27381" y="2276873"/>
            <a:ext cx="11041227" cy="4205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457200" marR="0" lvl="0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●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•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–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spcBef>
                <a:spcPts val="600"/>
              </a:spcBef>
              <a:spcAft>
                <a:spcPts val="0"/>
              </a:spcAft>
              <a:buClr>
                <a:srgbClr val="D02425"/>
              </a:buClr>
              <a:buSzPts val="2800"/>
              <a:buFont typeface="Helvetica Neue"/>
              <a:buChar char="»"/>
              <a:defRPr sz="2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27381" y="6551766"/>
            <a:ext cx="284480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Google Shape;9;p1" descr="SN_mono_grey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648395" y="6546197"/>
            <a:ext cx="1937533" cy="1402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10;p1"/>
          <p:cNvCxnSpPr/>
          <p:nvPr/>
        </p:nvCxnSpPr>
        <p:spPr>
          <a:xfrm rot="10800000">
            <a:off x="527381" y="6381328"/>
            <a:ext cx="11041227" cy="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solid"/>
            <a:bevel/>
            <a:headEnd type="none" w="sm" len="sm"/>
            <a:tailEnd type="none" w="sm" len="sm"/>
          </a:ln>
        </p:spPr>
      </p:cxnSp>
      <p:pic>
        <p:nvPicPr>
          <p:cNvPr id="11" name="Google Shape;11;p1" descr="NatureMasterclasses_Red.ep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27381" y="347296"/>
            <a:ext cx="2400267" cy="633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 descr="A Nature Research Service_80 tint_cmyk-01.tif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928352" y="0"/>
            <a:ext cx="2263648" cy="30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92776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26"/>
          <p:cNvSpPr txBox="1">
            <a:spLocks noGrp="1"/>
          </p:cNvSpPr>
          <p:nvPr>
            <p:ph type="title"/>
          </p:nvPr>
        </p:nvSpPr>
        <p:spPr>
          <a:xfrm>
            <a:off x="1919537" y="1124745"/>
            <a:ext cx="8301609" cy="926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r>
              <a:rPr lang="en-GB">
                <a:solidFill>
                  <a:srgbClr val="E20613"/>
                </a:solidFill>
              </a:rPr>
              <a:t>Introductory video</a:t>
            </a:r>
            <a:endParaRPr>
              <a:solidFill>
                <a:srgbClr val="E20613"/>
              </a:solidFill>
            </a:endParaRPr>
          </a:p>
        </p:txBody>
      </p:sp>
      <p:pic>
        <p:nvPicPr>
          <p:cNvPr id="2" name="Video 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44126" y="1833918"/>
            <a:ext cx="8052428" cy="452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8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E339D09936DB4EBD68BB5ACEDF8699" ma:contentTypeVersion="30" ma:contentTypeDescription="Create a new document." ma:contentTypeScope="" ma:versionID="4cf3a08a125413eacc641d028bedc49b">
  <xsd:schema xmlns:xsd="http://www.w3.org/2001/XMLSchema" xmlns:xs="http://www.w3.org/2001/XMLSchema" xmlns:p="http://schemas.microsoft.com/office/2006/metadata/properties" xmlns:ns2="63019a3c-daef-4188-8d1b-c179193e327c" targetNamespace="http://schemas.microsoft.com/office/2006/metadata/properties" ma:root="true" ma:fieldsID="6512a5fbdaad83ad3de62df0a7157176" ns2:_="">
    <xsd:import namespace="63019a3c-daef-4188-8d1b-c179193e327c"/>
    <xsd:element name="properties">
      <xsd:complexType>
        <xsd:sequence>
          <xsd:element name="documentManagement">
            <xsd:complexType>
              <xsd:all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019a3c-daef-4188-8d1b-c179193e327c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CultureName" ma:index="10" nillable="true" ma:displayName="Culture Name" ma:internalName="CultureName">
      <xsd:simpleType>
        <xsd:restriction base="dms:Text"/>
      </xsd:simpleType>
    </xsd:element>
    <xsd:element name="AppVersion" ma:index="11" nillable="true" ma:displayName="App Version" ma:internalName="AppVersion">
      <xsd:simpleType>
        <xsd:restriction base="dms:Text"/>
      </xsd:simpleType>
    </xsd:element>
    <xsd:element name="TeamsChannelId" ma:index="12" nillable="true" ma:displayName="Teams Channel Id" ma:internalName="TeamsChannelId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4" nillable="true" ma:displayName="Math Settings" ma:internalName="Math_Settings">
      <xsd:simpleType>
        <xsd:restriction base="dms:Text"/>
      </xsd:simpleType>
    </xsd:element>
    <xsd:element name="DefaultSectionNames" ma:index="1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6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17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18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19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22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3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4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25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26" nillable="true" ma:displayName="Is Collaboration Space Locked" ma:internalName="Is_Collaboration_Space_Locked">
      <xsd:simpleType>
        <xsd:restriction base="dms:Boolean"/>
      </xsd:simpleType>
    </xsd:element>
    <xsd:element name="IsNotebookLocked" ma:index="27" nillable="true" ma:displayName="Is Notebook Locked" ma:internalName="IsNotebookLocked">
      <xsd:simpleType>
        <xsd:restriction base="dms:Boolean"/>
      </xsd:simpleType>
    </xsd:element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3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3" nillable="true" ma:displayName="Location" ma:internalName="MediaServiceLocation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36" nillable="true" ma:displayName="Tags" ma:internalName="MediaServiceAutoTags" ma:readOnly="true">
      <xsd:simpleType>
        <xsd:restriction base="dms:Text"/>
      </xsd:simpleType>
    </xsd:element>
    <xsd:element name="MediaServiceOCR" ma:index="3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vited_Leaders xmlns="63019a3c-daef-4188-8d1b-c179193e327c" xsi:nil="true"/>
    <FolderType xmlns="63019a3c-daef-4188-8d1b-c179193e327c" xsi:nil="true"/>
    <AppVersion xmlns="63019a3c-daef-4188-8d1b-c179193e327c" xsi:nil="true"/>
    <LMS_Mappings xmlns="63019a3c-daef-4188-8d1b-c179193e327c" xsi:nil="true"/>
    <IsNotebookLocked xmlns="63019a3c-daef-4188-8d1b-c179193e327c" xsi:nil="true"/>
    <Templates xmlns="63019a3c-daef-4188-8d1b-c179193e327c" xsi:nil="true"/>
    <Self_Registration_Enabled xmlns="63019a3c-daef-4188-8d1b-c179193e327c" xsi:nil="true"/>
    <Has_Leaders_Only_SectionGroup xmlns="63019a3c-daef-4188-8d1b-c179193e327c" xsi:nil="true"/>
    <DefaultSectionNames xmlns="63019a3c-daef-4188-8d1b-c179193e327c" xsi:nil="true"/>
    <Is_Collaboration_Space_Locked xmlns="63019a3c-daef-4188-8d1b-c179193e327c" xsi:nil="true"/>
    <NotebookType xmlns="63019a3c-daef-4188-8d1b-c179193e327c" xsi:nil="true"/>
    <Member_Groups xmlns="63019a3c-daef-4188-8d1b-c179193e327c">
      <UserInfo>
        <DisplayName/>
        <AccountId xsi:nil="true"/>
        <AccountType/>
      </UserInfo>
    </Member_Groups>
    <CultureName xmlns="63019a3c-daef-4188-8d1b-c179193e327c" xsi:nil="true"/>
    <Owner xmlns="63019a3c-daef-4188-8d1b-c179193e327c">
      <UserInfo>
        <DisplayName/>
        <AccountId xsi:nil="true"/>
        <AccountType/>
      </UserInfo>
    </Owner>
    <TeamsChannelId xmlns="63019a3c-daef-4188-8d1b-c179193e327c" xsi:nil="true"/>
    <Invited_Members xmlns="63019a3c-daef-4188-8d1b-c179193e327c" xsi:nil="true"/>
    <Math_Settings xmlns="63019a3c-daef-4188-8d1b-c179193e327c" xsi:nil="true"/>
    <Members xmlns="63019a3c-daef-4188-8d1b-c179193e327c">
      <UserInfo>
        <DisplayName/>
        <AccountId xsi:nil="true"/>
        <AccountType/>
      </UserInfo>
    </Members>
    <Leaders xmlns="63019a3c-daef-4188-8d1b-c179193e327c">
      <UserInfo>
        <DisplayName/>
        <AccountId xsi:nil="true"/>
        <AccountType/>
      </UserInfo>
    </Leaders>
    <Distribution_Groups xmlns="63019a3c-daef-4188-8d1b-c179193e327c" xsi:nil="true"/>
  </documentManagement>
</p:properties>
</file>

<file path=customXml/itemProps1.xml><?xml version="1.0" encoding="utf-8"?>
<ds:datastoreItem xmlns:ds="http://schemas.openxmlformats.org/officeDocument/2006/customXml" ds:itemID="{C629F432-C9E7-4C06-8F95-E16CB1B667AD}"/>
</file>

<file path=customXml/itemProps2.xml><?xml version="1.0" encoding="utf-8"?>
<ds:datastoreItem xmlns:ds="http://schemas.openxmlformats.org/officeDocument/2006/customXml" ds:itemID="{75B17671-9F59-48AA-9396-5338BD5EAFA1}"/>
</file>

<file path=customXml/itemProps3.xml><?xml version="1.0" encoding="utf-8"?>
<ds:datastoreItem xmlns:ds="http://schemas.openxmlformats.org/officeDocument/2006/customXml" ds:itemID="{CEC6D88E-4392-4937-BDDE-A8A2E9C69303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</Words>
  <Application>Microsoft Macintosh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Helvetica Neue</vt:lpstr>
      <vt:lpstr>Default</vt:lpstr>
      <vt:lpstr>Introductory video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Introductory video</dc:title>
  <dc:creator>Sarah Agnew</dc:creator>
  <cp:lastModifiedBy>Sarah Agnew</cp:lastModifiedBy>
  <cp:revision>1</cp:revision>
  <dcterms:created xsi:type="dcterms:W3CDTF">2020-07-09T18:32:28Z</dcterms:created>
  <dcterms:modified xsi:type="dcterms:W3CDTF">2020-07-09T18:34:43Z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0x010100ACE339D09936DB4EBD68BB5ACEDF8699</vt:lpwstr>
  </property>
</Properties>
</file>