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?>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1" r:id="rId4"/>
    <p:sldMasterId id="2147483703" r:id="rId5"/>
    <p:sldMasterId id="2147483648" r:id="rId6"/>
    <p:sldMasterId id="2147483682" r:id="rId7"/>
  </p:sldMasterIdLst>
  <p:notesMasterIdLst>
    <p:notesMasterId r:id="rId12"/>
  </p:notesMasterIdLst>
  <p:sldIdLst>
    <p:sldId id="256" r:id="rId8"/>
    <p:sldId id="257" r:id="rId9"/>
    <p:sldId id="258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BD6E49A3-3073-459E-A843-09CE9043DFC1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4B19BF-DB29-C61D-0572-79F22F81F153}" v="158" dt="2025-10-31T12:10:38.1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124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ri Parkman" userId="21e3437e-58ff-4a23-b1d9-ab9fff5b61ae" providerId="ADAL" clId="{23E9CD5A-9939-4D4D-B0C4-D8FCF4E351F3}"/>
    <pc:docChg chg="modSld">
      <pc:chgData name="Tiri Parkman" userId="21e3437e-58ff-4a23-b1d9-ab9fff5b61ae" providerId="ADAL" clId="{23E9CD5A-9939-4D4D-B0C4-D8FCF4E351F3}" dt="2025-10-31T11:59:48.943" v="11" actId="20577"/>
      <pc:docMkLst>
        <pc:docMk/>
      </pc:docMkLst>
      <pc:sldChg chg="modSp mod">
        <pc:chgData name="Tiri Parkman" userId="21e3437e-58ff-4a23-b1d9-ab9fff5b61ae" providerId="ADAL" clId="{23E9CD5A-9939-4D4D-B0C4-D8FCF4E351F3}" dt="2025-10-31T11:59:39.037" v="0" actId="20577"/>
        <pc:sldMkLst>
          <pc:docMk/>
          <pc:sldMk cId="3443602669" sldId="256"/>
        </pc:sldMkLst>
        <pc:spChg chg="mod">
          <ac:chgData name="Tiri Parkman" userId="21e3437e-58ff-4a23-b1d9-ab9fff5b61ae" providerId="ADAL" clId="{23E9CD5A-9939-4D4D-B0C4-D8FCF4E351F3}" dt="2025-10-31T11:59:39.037" v="0" actId="20577"/>
          <ac:spMkLst>
            <pc:docMk/>
            <pc:sldMk cId="3443602669" sldId="256"/>
            <ac:spMk id="10" creationId="{C08BA517-778E-B829-0F17-5DB2EADAE2FC}"/>
          </ac:spMkLst>
        </pc:spChg>
      </pc:sldChg>
      <pc:sldChg chg="modSp mod">
        <pc:chgData name="Tiri Parkman" userId="21e3437e-58ff-4a23-b1d9-ab9fff5b61ae" providerId="ADAL" clId="{23E9CD5A-9939-4D4D-B0C4-D8FCF4E351F3}" dt="2025-10-31T11:59:48.943" v="11" actId="20577"/>
        <pc:sldMkLst>
          <pc:docMk/>
          <pc:sldMk cId="1696088090" sldId="257"/>
        </pc:sldMkLst>
        <pc:spChg chg="mod">
          <ac:chgData name="Tiri Parkman" userId="21e3437e-58ff-4a23-b1d9-ab9fff5b61ae" providerId="ADAL" clId="{23E9CD5A-9939-4D4D-B0C4-D8FCF4E351F3}" dt="2025-10-31T11:59:48.943" v="11" actId="20577"/>
          <ac:spMkLst>
            <pc:docMk/>
            <pc:sldMk cId="1696088090" sldId="257"/>
            <ac:spMk id="10" creationId="{7E332FF5-9807-9925-14A7-9218DA288587}"/>
          </ac:spMkLst>
        </pc:spChg>
      </pc:sldChg>
      <pc:sldChg chg="modSp mod">
        <pc:chgData name="Tiri Parkman" userId="21e3437e-58ff-4a23-b1d9-ab9fff5b61ae" providerId="ADAL" clId="{23E9CD5A-9939-4D4D-B0C4-D8FCF4E351F3}" dt="2025-10-31T11:59:41.895" v="1" actId="20577"/>
        <pc:sldMkLst>
          <pc:docMk/>
          <pc:sldMk cId="3495893664" sldId="258"/>
        </pc:sldMkLst>
        <pc:spChg chg="mod">
          <ac:chgData name="Tiri Parkman" userId="21e3437e-58ff-4a23-b1d9-ab9fff5b61ae" providerId="ADAL" clId="{23E9CD5A-9939-4D4D-B0C4-D8FCF4E351F3}" dt="2025-10-31T11:59:41.895" v="1" actId="20577"/>
          <ac:spMkLst>
            <pc:docMk/>
            <pc:sldMk cId="3495893664" sldId="258"/>
            <ac:spMk id="10" creationId="{854FFED6-ADF3-3CD2-C580-B1666B22D32F}"/>
          </ac:spMkLst>
        </pc:spChg>
      </pc:sldChg>
      <pc:sldChg chg="modSp mod">
        <pc:chgData name="Tiri Parkman" userId="21e3437e-58ff-4a23-b1d9-ab9fff5b61ae" providerId="ADAL" clId="{23E9CD5A-9939-4D4D-B0C4-D8FCF4E351F3}" dt="2025-10-31T11:59:45.674" v="6" actId="20577"/>
        <pc:sldMkLst>
          <pc:docMk/>
          <pc:sldMk cId="2271599039" sldId="259"/>
        </pc:sldMkLst>
        <pc:spChg chg="mod">
          <ac:chgData name="Tiri Parkman" userId="21e3437e-58ff-4a23-b1d9-ab9fff5b61ae" providerId="ADAL" clId="{23E9CD5A-9939-4D4D-B0C4-D8FCF4E351F3}" dt="2025-10-31T11:59:45.674" v="6" actId="20577"/>
          <ac:spMkLst>
            <pc:docMk/>
            <pc:sldMk cId="2271599039" sldId="259"/>
            <ac:spMk id="10" creationId="{6F231ECE-E270-497D-3BB4-3F461E4ED5F4}"/>
          </ac:spMkLst>
        </pc:spChg>
      </pc:sldChg>
    </pc:docChg>
  </pc:docChgLst>
  <pc:docChgLst>
    <pc:chgData name="Tiri Parkman" userId="S::tiri.parkman@northumbria.ac.uk::21e3437e-58ff-4a23-b1d9-ab9fff5b61ae" providerId="AD" clId="Web-{D64B19BF-DB29-C61D-0572-79F22F81F153}"/>
    <pc:docChg chg="addSld delSld modSld modSection">
      <pc:chgData name="Tiri Parkman" userId="S::tiri.parkman@northumbria.ac.uk::21e3437e-58ff-4a23-b1d9-ab9fff5b61ae" providerId="AD" clId="Web-{D64B19BF-DB29-C61D-0572-79F22F81F153}" dt="2025-10-31T12:10:34.664" v="83" actId="20577"/>
      <pc:docMkLst>
        <pc:docMk/>
      </pc:docMkLst>
      <pc:sldChg chg="addSp modSp">
        <pc:chgData name="Tiri Parkman" userId="S::tiri.parkman@northumbria.ac.uk::21e3437e-58ff-4a23-b1d9-ab9fff5b61ae" providerId="AD" clId="Web-{D64B19BF-DB29-C61D-0572-79F22F81F153}" dt="2025-10-31T12:10:14.461" v="73" actId="20577"/>
        <pc:sldMkLst>
          <pc:docMk/>
          <pc:sldMk cId="3443602669" sldId="256"/>
        </pc:sldMkLst>
        <pc:spChg chg="add mod">
          <ac:chgData name="Tiri Parkman" userId="S::tiri.parkman@northumbria.ac.uk::21e3437e-58ff-4a23-b1d9-ab9fff5b61ae" providerId="AD" clId="Web-{D64B19BF-DB29-C61D-0572-79F22F81F153}" dt="2025-10-31T12:10:14.461" v="73" actId="20577"/>
          <ac:spMkLst>
            <pc:docMk/>
            <pc:sldMk cId="3443602669" sldId="256"/>
            <ac:spMk id="2" creationId="{374B4C91-90EF-F2A1-1D8A-15BCBCDA0DF9}"/>
          </ac:spMkLst>
        </pc:spChg>
        <pc:graphicFrameChg chg="mod modGraphic">
          <ac:chgData name="Tiri Parkman" userId="S::tiri.parkman@northumbria.ac.uk::21e3437e-58ff-4a23-b1d9-ab9fff5b61ae" providerId="AD" clId="Web-{D64B19BF-DB29-C61D-0572-79F22F81F153}" dt="2025-10-31T12:09:19.288" v="3"/>
          <ac:graphicFrameMkLst>
            <pc:docMk/>
            <pc:sldMk cId="3443602669" sldId="256"/>
            <ac:graphicFrameMk id="12" creationId="{2A1C5758-889A-1F7E-650C-6FCB79577200}"/>
          </ac:graphicFrameMkLst>
        </pc:graphicFrameChg>
      </pc:sldChg>
      <pc:sldChg chg="modSp add replId">
        <pc:chgData name="Tiri Parkman" userId="S::tiri.parkman@northumbria.ac.uk::21e3437e-58ff-4a23-b1d9-ab9fff5b61ae" providerId="AD" clId="Web-{D64B19BF-DB29-C61D-0572-79F22F81F153}" dt="2025-10-31T12:10:26.977" v="80" actId="20577"/>
        <pc:sldMkLst>
          <pc:docMk/>
          <pc:sldMk cId="163955222" sldId="257"/>
        </pc:sldMkLst>
        <pc:spChg chg="mod">
          <ac:chgData name="Tiri Parkman" userId="S::tiri.parkman@northumbria.ac.uk::21e3437e-58ff-4a23-b1d9-ab9fff5b61ae" providerId="AD" clId="Web-{D64B19BF-DB29-C61D-0572-79F22F81F153}" dt="2025-10-31T12:10:26.977" v="80" actId="20577"/>
          <ac:spMkLst>
            <pc:docMk/>
            <pc:sldMk cId="163955222" sldId="257"/>
            <ac:spMk id="10" creationId="{7C24DBFD-6CF3-6059-9956-5D321BC0F515}"/>
          </ac:spMkLst>
        </pc:spChg>
      </pc:sldChg>
      <pc:sldChg chg="del">
        <pc:chgData name="Tiri Parkman" userId="S::tiri.parkman@northumbria.ac.uk::21e3437e-58ff-4a23-b1d9-ab9fff5b61ae" providerId="AD" clId="Web-{D64B19BF-DB29-C61D-0572-79F22F81F153}" dt="2025-10-31T12:10:19.414" v="74"/>
        <pc:sldMkLst>
          <pc:docMk/>
          <pc:sldMk cId="1696088090" sldId="257"/>
        </pc:sldMkLst>
      </pc:sldChg>
      <pc:sldChg chg="modSp add replId">
        <pc:chgData name="Tiri Parkman" userId="S::tiri.parkman@northumbria.ac.uk::21e3437e-58ff-4a23-b1d9-ab9fff5b61ae" providerId="AD" clId="Web-{D64B19BF-DB29-C61D-0572-79F22F81F153}" dt="2025-10-31T12:10:30.211" v="81" actId="20577"/>
        <pc:sldMkLst>
          <pc:docMk/>
          <pc:sldMk cId="3097590351" sldId="258"/>
        </pc:sldMkLst>
        <pc:spChg chg="mod">
          <ac:chgData name="Tiri Parkman" userId="S::tiri.parkman@northumbria.ac.uk::21e3437e-58ff-4a23-b1d9-ab9fff5b61ae" providerId="AD" clId="Web-{D64B19BF-DB29-C61D-0572-79F22F81F153}" dt="2025-10-31T12:10:30.211" v="81" actId="20577"/>
          <ac:spMkLst>
            <pc:docMk/>
            <pc:sldMk cId="3097590351" sldId="258"/>
            <ac:spMk id="10" creationId="{9B033FDE-AB60-B6A3-D256-7DD598EAEA98}"/>
          </ac:spMkLst>
        </pc:spChg>
      </pc:sldChg>
      <pc:sldChg chg="del">
        <pc:chgData name="Tiri Parkman" userId="S::tiri.parkman@northumbria.ac.uk::21e3437e-58ff-4a23-b1d9-ab9fff5b61ae" providerId="AD" clId="Web-{D64B19BF-DB29-C61D-0572-79F22F81F153}" dt="2025-10-31T12:10:19.414" v="76"/>
        <pc:sldMkLst>
          <pc:docMk/>
          <pc:sldMk cId="3495893664" sldId="258"/>
        </pc:sldMkLst>
      </pc:sldChg>
      <pc:sldChg chg="modSp add replId">
        <pc:chgData name="Tiri Parkman" userId="S::tiri.parkman@northumbria.ac.uk::21e3437e-58ff-4a23-b1d9-ab9fff5b61ae" providerId="AD" clId="Web-{D64B19BF-DB29-C61D-0572-79F22F81F153}" dt="2025-10-31T12:10:34.664" v="83" actId="20577"/>
        <pc:sldMkLst>
          <pc:docMk/>
          <pc:sldMk cId="896691709" sldId="259"/>
        </pc:sldMkLst>
        <pc:spChg chg="mod">
          <ac:chgData name="Tiri Parkman" userId="S::tiri.parkman@northumbria.ac.uk::21e3437e-58ff-4a23-b1d9-ab9fff5b61ae" providerId="AD" clId="Web-{D64B19BF-DB29-C61D-0572-79F22F81F153}" dt="2025-10-31T12:10:34.664" v="83" actId="20577"/>
          <ac:spMkLst>
            <pc:docMk/>
            <pc:sldMk cId="896691709" sldId="259"/>
            <ac:spMk id="10" creationId="{F129201E-36C8-BA94-3FD5-9AED5C6CC378}"/>
          </ac:spMkLst>
        </pc:spChg>
      </pc:sldChg>
      <pc:sldChg chg="del">
        <pc:chgData name="Tiri Parkman" userId="S::tiri.parkman@northumbria.ac.uk::21e3437e-58ff-4a23-b1d9-ab9fff5b61ae" providerId="AD" clId="Web-{D64B19BF-DB29-C61D-0572-79F22F81F153}" dt="2025-10-31T12:10:19.414" v="75"/>
        <pc:sldMkLst>
          <pc:docMk/>
          <pc:sldMk cId="2271599039" sldId="259"/>
        </pc:sldMkLst>
      </pc:sldChg>
    </pc:docChg>
  </pc:docChgLst>
</pc:chgInfo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239F2D-2C6D-4DE8-AF03-44B950F7AF50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996955-19C8-447B-9AC7-DE00E46E6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794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?>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1.xml.rels><?xml version="1.0" encoding="UTF-8"?>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2.xml.rels><?xml version="1.0" encoding="UTF-8"?>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3.xml.rels><?xml version="1.0" encoding="UTF-8"?>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4.xml.rels><?xml version="1.0" encoding="UTF-8"?>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5.xml.rels><?xml version="1.0" encoding="UTF-8"?>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16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?>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?>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?>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6.xml.rels><?xml version="1.0" encoding="UTF-8"?>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7.xml.rels><?xml version="1.0" encoding="UTF-8"?>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8.xml.rels><?xml version="1.0" encoding="UTF-8"?>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3.xml"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White Title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7251" y="2177716"/>
            <a:ext cx="10876548" cy="1424322"/>
          </a:xfrm>
        </p:spPr>
        <p:txBody>
          <a:bodyPr anchor="b">
            <a:normAutofit/>
          </a:bodyPr>
          <a:lstStyle>
            <a:lvl1pPr algn="l">
              <a:defRPr sz="8889" b="1"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254" y="3638134"/>
            <a:ext cx="10876546" cy="1655762"/>
          </a:xfrm>
        </p:spPr>
        <p:txBody>
          <a:bodyPr/>
          <a:lstStyle>
            <a:lvl1pPr marL="0" indent="0" algn="l">
              <a:buNone/>
              <a:defRPr sz="4267">
                <a:latin typeface="+mn-lt"/>
              </a:defRPr>
            </a:lvl1pPr>
            <a:lvl2pPr marL="812821" indent="0" algn="ctr">
              <a:buNone/>
              <a:defRPr sz="3556"/>
            </a:lvl2pPr>
            <a:lvl3pPr marL="1625640" indent="0" algn="ctr">
              <a:buNone/>
              <a:defRPr sz="3200"/>
            </a:lvl3pPr>
            <a:lvl4pPr marL="2438461" indent="0" algn="ctr">
              <a:buNone/>
              <a:defRPr sz="2844"/>
            </a:lvl4pPr>
            <a:lvl5pPr marL="3251282" indent="0" algn="ctr">
              <a:buNone/>
              <a:defRPr sz="2844"/>
            </a:lvl5pPr>
            <a:lvl6pPr marL="4064102" indent="0" algn="ctr">
              <a:buNone/>
              <a:defRPr sz="2844"/>
            </a:lvl6pPr>
            <a:lvl7pPr marL="4876921" indent="0" algn="ctr">
              <a:buNone/>
              <a:defRPr sz="2844"/>
            </a:lvl7pPr>
            <a:lvl8pPr marL="5689742" indent="0" algn="ctr">
              <a:buNone/>
              <a:defRPr sz="2844"/>
            </a:lvl8pPr>
            <a:lvl9pPr marL="6502563" indent="0" algn="ctr">
              <a:buNone/>
              <a:defRPr sz="2844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8C93EA8F-5D32-42A5-B63F-842A0F047210}" type="datetimeFigureOut">
              <a:rPr lang="en-GB" smtClean="0"/>
              <a:pPr/>
              <a:t>31/10/2025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2F3AB18B-998C-433D-808A-7D4CCF0545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5805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Slides Logo Top R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455427" y="369731"/>
            <a:ext cx="9285515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045CDD-E9C0-49C1-B4D4-324A8B9CF1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454" y="215111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1836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Slides Logo Top Le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2554014" y="369731"/>
            <a:ext cx="8417013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83" y="250287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9372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Slides Bottom Right Logo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0435" y="5838257"/>
            <a:ext cx="1879147" cy="856800"/>
          </a:xfrm>
          <a:prstGeom prst="rect">
            <a:avLst/>
          </a:prstGeom>
        </p:spPr>
      </p:pic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55428" y="369731"/>
            <a:ext cx="11261756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4954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Slides Section Break Sh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5428" y="394139"/>
            <a:ext cx="7772400" cy="4312052"/>
          </a:xfrm>
        </p:spPr>
        <p:txBody>
          <a:bodyPr anchor="t">
            <a:normAutofit/>
          </a:bodyPr>
          <a:lstStyle>
            <a:lvl1pPr>
              <a:defRPr sz="11733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8" y="4821617"/>
            <a:ext cx="7772400" cy="1298705"/>
          </a:xfrm>
        </p:spPr>
        <p:txBody>
          <a:bodyPr/>
          <a:lstStyle>
            <a:lvl1pPr marL="0" indent="0">
              <a:buNone/>
              <a:defRPr sz="4267" baseline="0">
                <a:solidFill>
                  <a:schemeClr val="tx1"/>
                </a:solidFill>
                <a:latin typeface="+mn-lt"/>
              </a:defRPr>
            </a:lvl1pPr>
            <a:lvl2pPr marL="812821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4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8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10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92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74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56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5607" y="261765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67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Section Break L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428" y="1741269"/>
            <a:ext cx="10515600" cy="2852737"/>
          </a:xfrm>
        </p:spPr>
        <p:txBody>
          <a:bodyPr anchor="b"/>
          <a:lstStyle>
            <a:lvl1pPr>
              <a:defRPr sz="10667" baseline="0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616F8A46-E344-42B0-8AFF-66A3024D4E24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8" y="4709857"/>
            <a:ext cx="10515600" cy="1411324"/>
          </a:xfrm>
        </p:spPr>
        <p:txBody>
          <a:bodyPr/>
          <a:lstStyle>
            <a:lvl1pPr marL="0" indent="0">
              <a:buNone/>
              <a:defRPr sz="4267" baseline="0">
                <a:solidFill>
                  <a:schemeClr val="tx1"/>
                </a:solidFill>
                <a:latin typeface="+mn-lt"/>
              </a:defRPr>
            </a:lvl1pPr>
            <a:lvl2pPr marL="812821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4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8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10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92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74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56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151" y="338485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633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Logo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075" y="1595536"/>
            <a:ext cx="7592160" cy="3461657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3790201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66245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zo Sans" panose="020B0603030303020204" pitchFamily="34" charset="0"/>
              </a:defRPr>
            </a:lvl1pPr>
          </a:lstStyle>
          <a:p>
            <a:fld id="{8C93EA8F-5D32-42A5-B63F-842A0F047210}" type="datetimeFigureOut">
              <a:rPr lang="en-GB" smtClean="0"/>
              <a:pPr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zo Sans" panose="020B0603030303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zo Sans" panose="020B0603030303020204" pitchFamily="34" charset="0"/>
              </a:defRPr>
            </a:lvl1pPr>
          </a:lstStyle>
          <a:p>
            <a:fld id="{2F3AB18B-998C-433D-808A-7D4CCF0545B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86793EA-4A92-495B-8317-C6752319D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251" y="2177716"/>
            <a:ext cx="10876548" cy="1424322"/>
          </a:xfrm>
        </p:spPr>
        <p:txBody>
          <a:bodyPr anchor="b">
            <a:normAutofit/>
          </a:bodyPr>
          <a:lstStyle>
            <a:lvl1pPr algn="l">
              <a:defRPr sz="8889" b="1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1501784-0BAA-47EF-8756-13887624E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254" y="3638134"/>
            <a:ext cx="10876546" cy="1655762"/>
          </a:xfrm>
        </p:spPr>
        <p:txBody>
          <a:bodyPr/>
          <a:lstStyle>
            <a:lvl1pPr marL="0" indent="0" algn="l">
              <a:buNone/>
              <a:defRPr sz="4267">
                <a:latin typeface="+mn-lt"/>
              </a:defRPr>
            </a:lvl1pPr>
            <a:lvl2pPr marL="812821" indent="0" algn="ctr">
              <a:buNone/>
              <a:defRPr sz="3556"/>
            </a:lvl2pPr>
            <a:lvl3pPr marL="1625640" indent="0" algn="ctr">
              <a:buNone/>
              <a:defRPr sz="3200"/>
            </a:lvl3pPr>
            <a:lvl4pPr marL="2438461" indent="0" algn="ctr">
              <a:buNone/>
              <a:defRPr sz="2844"/>
            </a:lvl4pPr>
            <a:lvl5pPr marL="3251282" indent="0" algn="ctr">
              <a:buNone/>
              <a:defRPr sz="2844"/>
            </a:lvl5pPr>
            <a:lvl6pPr marL="4064102" indent="0" algn="ctr">
              <a:buNone/>
              <a:defRPr sz="2844"/>
            </a:lvl6pPr>
            <a:lvl7pPr marL="4876921" indent="0" algn="ctr">
              <a:buNone/>
              <a:defRPr sz="2844"/>
            </a:lvl7pPr>
            <a:lvl8pPr marL="5689742" indent="0" algn="ctr">
              <a:buNone/>
              <a:defRPr sz="2844"/>
            </a:lvl8pPr>
            <a:lvl9pPr marL="6502563" indent="0" algn="ctr">
              <a:buNone/>
              <a:defRPr sz="2844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741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Top Righ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0365" y="369731"/>
            <a:ext cx="1875452" cy="855116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1320834" indent="-508012">
              <a:buFont typeface="Wingdings" panose="05000000000000000000" pitchFamily="2" charset="2"/>
              <a:buChar char="§"/>
              <a:defRPr/>
            </a:lvl2pPr>
            <a:lvl3pPr marL="213365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2946474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375929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5427" y="369731"/>
            <a:ext cx="9285515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4694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Bottom Righ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9071" y="5766570"/>
            <a:ext cx="1879145" cy="856800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8" y="1825626"/>
            <a:ext cx="11261756" cy="3947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1320834" indent="-508012">
              <a:buFont typeface="Wingdings" panose="05000000000000000000" pitchFamily="2" charset="2"/>
              <a:buChar char="§"/>
              <a:defRPr/>
            </a:lvl2pPr>
            <a:lvl3pPr marL="213365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2946474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375929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5428" y="369731"/>
            <a:ext cx="11277493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798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Logo Top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84" y="220441"/>
            <a:ext cx="1879147" cy="856800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1320834" indent="-508012">
              <a:buFont typeface="Wingdings" panose="05000000000000000000" pitchFamily="2" charset="2"/>
              <a:buChar char="§"/>
              <a:defRPr/>
            </a:lvl2pPr>
            <a:lvl3pPr marL="213365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2946474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375929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554014" y="369731"/>
            <a:ext cx="8417013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419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Section Break Sh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5428" y="6356352"/>
            <a:ext cx="2743200" cy="365125"/>
          </a:xfrm>
        </p:spPr>
        <p:txBody>
          <a:bodyPr/>
          <a:lstStyle/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8" y="4821617"/>
            <a:ext cx="7772400" cy="1298705"/>
          </a:xfrm>
        </p:spPr>
        <p:txBody>
          <a:bodyPr/>
          <a:lstStyle>
            <a:lvl1pPr marL="0" indent="0">
              <a:buNone/>
              <a:defRPr sz="4267" baseline="0">
                <a:solidFill>
                  <a:schemeClr val="tx1"/>
                </a:solidFill>
                <a:latin typeface="+mn-lt"/>
              </a:defRPr>
            </a:lvl1pPr>
            <a:lvl2pPr marL="812821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4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8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10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92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74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56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4521" y="243818"/>
            <a:ext cx="1879147" cy="856800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55428" y="394139"/>
            <a:ext cx="7772400" cy="4312052"/>
          </a:xfrm>
        </p:spPr>
        <p:txBody>
          <a:bodyPr anchor="t">
            <a:normAutofit/>
          </a:bodyPr>
          <a:lstStyle>
            <a:lvl1pPr>
              <a:defRPr sz="11733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9473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Section Break L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428" y="6356352"/>
            <a:ext cx="2743200" cy="365125"/>
          </a:xfrm>
        </p:spPr>
        <p:txBody>
          <a:bodyPr/>
          <a:lstStyle/>
          <a:p>
            <a:fld id="{1370C4FA-0DA2-470F-BFEF-56E857E51CBE}" type="datetimeFigureOut">
              <a:rPr lang="en-GB" smtClean="0"/>
              <a:t>31/10/2025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616F8A46-E344-42B0-8AFF-66A3024D4E2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5428" y="1741269"/>
            <a:ext cx="10515600" cy="2852737"/>
          </a:xfrm>
        </p:spPr>
        <p:txBody>
          <a:bodyPr anchor="b"/>
          <a:lstStyle>
            <a:lvl1pPr>
              <a:defRPr sz="10667" baseline="0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8" y="4709857"/>
            <a:ext cx="10515600" cy="1411324"/>
          </a:xfrm>
        </p:spPr>
        <p:txBody>
          <a:bodyPr/>
          <a:lstStyle>
            <a:lvl1pPr marL="0" indent="0">
              <a:buNone/>
              <a:defRPr sz="4267" baseline="0">
                <a:solidFill>
                  <a:schemeClr val="tx1"/>
                </a:solidFill>
                <a:latin typeface="+mn-lt"/>
              </a:defRPr>
            </a:lvl1pPr>
            <a:lvl2pPr marL="812821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4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8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10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92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74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56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44" y="234488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438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Logo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6676" y="1567545"/>
            <a:ext cx="7592156" cy="3461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6898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02032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?>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?>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4.xml.rels><?xml version="1.0" encoding="UTF-8"?>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9877" y="410368"/>
            <a:ext cx="78715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3EA8F-5D32-42A5-B63F-842A0F047210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AB18B-998C-433D-808A-7D4CCF0545B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54" y="179388"/>
            <a:ext cx="2550521" cy="1198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104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xStyles>
    <p:titleStyle>
      <a:lvl1pPr algn="l" defTabSz="1625640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10" indent="-406410" algn="l" defTabSz="1625640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29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50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871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9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51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33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15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97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4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6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8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10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9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74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563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23455" y="439974"/>
            <a:ext cx="85303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3EA8F-5D32-42A5-B63F-842A0F047210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AB18B-998C-433D-808A-7D4CCF0545BB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62" y="365125"/>
            <a:ext cx="2569893" cy="119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9223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1625640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10" indent="-406410" algn="l" defTabSz="1625640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29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50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871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9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51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33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15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97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4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6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8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10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9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74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563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199" y="411771"/>
            <a:ext cx="928551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571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709" r:id="rId2"/>
    <p:sldLayoutId id="2147483711" r:id="rId3"/>
    <p:sldLayoutId id="2147483654" r:id="rId4"/>
    <p:sldLayoutId id="2147483651" r:id="rId5"/>
    <p:sldLayoutId id="2147483664" r:id="rId6"/>
    <p:sldLayoutId id="2147483713" r:id="rId7"/>
  </p:sldLayoutIdLst>
  <p:txStyles>
    <p:titleStyle>
      <a:lvl1pPr algn="l" defTabSz="1625640" rtl="0" eaLnBrk="1" latinLnBrk="0" hangingPunct="1">
        <a:lnSpc>
          <a:spcPct val="90000"/>
        </a:lnSpc>
        <a:spcBef>
          <a:spcPct val="0"/>
        </a:spcBef>
        <a:buNone/>
        <a:defRPr sz="7822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10" indent="-406410" algn="l" defTabSz="1625640" rtl="0" eaLnBrk="1" latinLnBrk="0" hangingPunct="1">
        <a:lnSpc>
          <a:spcPct val="90000"/>
        </a:lnSpc>
        <a:spcBef>
          <a:spcPts val="1778"/>
        </a:spcBef>
        <a:buFont typeface="Wingdings" panose="05000000000000000000" pitchFamily="2" charset="2"/>
        <a:buChar char="§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29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50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556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3pPr>
      <a:lvl4pPr marL="2844871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4pPr>
      <a:lvl5pPr marL="3657692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5pPr>
      <a:lvl6pPr marL="447051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33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15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97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4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6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8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10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9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74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563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427" y="411772"/>
            <a:ext cx="9285515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4052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712" r:id="rId2"/>
    <p:sldLayoutId id="2147483710" r:id="rId3"/>
    <p:sldLayoutId id="2147483690" r:id="rId4"/>
    <p:sldLayoutId id="2147483691" r:id="rId5"/>
    <p:sldLayoutId id="2147483689" r:id="rId6"/>
    <p:sldLayoutId id="2147483714" r:id="rId7"/>
  </p:sldLayoutIdLst>
  <p:txStyles>
    <p:titleStyle>
      <a:lvl1pPr algn="l" defTabSz="1625640" rtl="0" eaLnBrk="1" latinLnBrk="0" hangingPunct="1">
        <a:lnSpc>
          <a:spcPct val="90000"/>
        </a:lnSpc>
        <a:spcBef>
          <a:spcPct val="0"/>
        </a:spcBef>
        <a:buNone/>
        <a:defRPr sz="7111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10" indent="-406410" algn="l" defTabSz="1625640" rtl="0" eaLnBrk="1" latinLnBrk="0" hangingPunct="1">
        <a:lnSpc>
          <a:spcPct val="90000"/>
        </a:lnSpc>
        <a:spcBef>
          <a:spcPts val="1778"/>
        </a:spcBef>
        <a:buFont typeface="Wingdings" panose="05000000000000000000" pitchFamily="2" charset="2"/>
        <a:buChar char="§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29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50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556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3pPr>
      <a:lvl4pPr marL="2844871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4pPr>
      <a:lvl5pPr marL="3657692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5pPr>
      <a:lvl6pPr marL="447051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33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15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97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4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6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8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10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9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74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563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338186" y="1798721"/>
          <a:ext cx="11574414" cy="46092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8714"/>
                <a:gridCol w="2329424"/>
                <a:gridCol w="1929069"/>
                <a:gridCol w="1989907"/>
                <a:gridCol w="1868231"/>
                <a:gridCol w="1929069"/>
              </a:tblGrid>
              <a:tr h="597569">
                <a:tc>
                  <a:txBody>
                    <a:bodyPr/>
                    <a:lstStyle/>
                    <a:p>
                      <a:r>
                        <a:rPr lang="en-GB" sz="2000" dirty="0"/>
                        <a:t>Code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Module Name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Duration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Prerequisites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Credits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Subject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KB4022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Design and Materials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KB4023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Land Surveying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KB4024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Introduction to Mechanics &amp; Structures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KB4027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Introduction to Fluid Mechanics and Soil Mechanics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KB4028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Introduction to Structural Design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KC4018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Engineering Analytics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</a:tbl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FF0000"/>
                </a:solidFill>
              </a:rPr>
              <a:t>Civil Engineering</a:t>
            </a:r>
            <a:r>
              <a:rPr lang="en-GB" sz="3200" dirty="0"/>
              <a:t xml:space="preserve"> Level 4 Modules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6949" y="6507998"/>
            <a:ext cx="111846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Arial"/>
              </a:rPr>
              <a:t>Please note we cannot ensure module choices and that our modules are subject to change.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338186" y="1798721"/>
          <a:ext cx="11574414" cy="46092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8714"/>
                <a:gridCol w="2329424"/>
                <a:gridCol w="1929069"/>
                <a:gridCol w="1989907"/>
                <a:gridCol w="1868231"/>
                <a:gridCol w="1929069"/>
              </a:tblGrid>
              <a:tr h="597569">
                <a:tc>
                  <a:txBody>
                    <a:bodyPr/>
                    <a:lstStyle/>
                    <a:p>
                      <a:r>
                        <a:rPr lang="en-GB" sz="2000" dirty="0"/>
                        <a:t>Code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Module Name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Duration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Prerequisites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Credits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Subject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KB5020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Engineering Geology &amp; Geotechnics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KB5021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Structural Analysis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KA5060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Construction Project Management &amp; Digital Engineering 1 [BIM]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KB5024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Structural Design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KB5025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Hydraulics and Hydrology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KB5030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Preparing for Placement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Yearlong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40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KL5002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Further Mathematics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</a:tbl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FF0000"/>
                </a:solidFill>
              </a:rPr>
              <a:t>Civil Engineering</a:t>
            </a:r>
            <a:r>
              <a:rPr lang="en-GB" sz="3200" dirty="0"/>
              <a:t xml:space="preserve"> Level 5 Modules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6949" y="6507998"/>
            <a:ext cx="111846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Arial"/>
              </a:rPr>
              <a:t>Please note we cannot ensure module choices and that our modules are subject to change.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338186" y="1798721"/>
          <a:ext cx="11574414" cy="46092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8714"/>
                <a:gridCol w="2329424"/>
                <a:gridCol w="1929069"/>
                <a:gridCol w="1989907"/>
                <a:gridCol w="1868231"/>
                <a:gridCol w="1929069"/>
              </a:tblGrid>
              <a:tr h="597569">
                <a:tc>
                  <a:txBody>
                    <a:bodyPr/>
                    <a:lstStyle/>
                    <a:p>
                      <a:r>
                        <a:rPr lang="en-GB" sz="2000" dirty="0"/>
                        <a:t>Code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Module Name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Duration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Prerequisites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Credits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Subject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KB6012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Environmental Engineering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KB6022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Geotechnical Engineering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KB6031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Integrated Group Design Project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KB6032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 Engineering Research Project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Yearlong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40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KB6048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Structural Analysis and Modelling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</a:tbl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FF0000"/>
                </a:solidFill>
              </a:rPr>
              <a:t>Civil Engineering</a:t>
            </a:r>
            <a:r>
              <a:rPr lang="en-GB" sz="3200" dirty="0"/>
              <a:t xml:space="preserve"> Level 6 Modules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6949" y="6507998"/>
            <a:ext cx="111846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Arial"/>
              </a:rPr>
              <a:t>Please note we cannot ensure module choices and that our modules are subject to change.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338186" y="1798721"/>
          <a:ext cx="11574414" cy="46092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8714"/>
                <a:gridCol w="2329424"/>
                <a:gridCol w="1929069"/>
                <a:gridCol w="1989907"/>
                <a:gridCol w="1868231"/>
                <a:gridCol w="1929069"/>
              </a:tblGrid>
              <a:tr h="597569">
                <a:tc>
                  <a:txBody>
                    <a:bodyPr/>
                    <a:lstStyle/>
                    <a:p>
                      <a:r>
                        <a:rPr lang="en-GB" sz="2000" dirty="0"/>
                        <a:t>Code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Module Name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Duration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Prerequisites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Credits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Subject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KB7012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Infrastructure Engineering Design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KB7013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Highway and Railway Engineering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KB7014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Structural Integrity and Historical Engineering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KB7015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Geotechnical Instabilities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KB7016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Interdisciplinary Group Project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KB7072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Sensing and Monitoring for Civil Engineering Assets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Civil</a:t>
                      </a:r>
                    </a:p>
                  </a:txBody>
                  <a:tcPr marL="162560" marR="162560" marT="81280" marB="81280"/>
                </a:tc>
              </a:tr>
            </a:tbl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FF0000"/>
                </a:solidFill>
              </a:rPr>
              <a:t>Civil Engineering</a:t>
            </a:r>
            <a:r>
              <a:rPr lang="en-GB" sz="3200" dirty="0"/>
              <a:t xml:space="preserve"> Level 7 Modules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6949" y="6507998"/>
            <a:ext cx="111846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Arial"/>
              </a:rPr>
              <a:t>Please note we cannot ensure module choices and that our modules are subject to change.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hite Title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 PowerPoint Template Arial v4. 23.11.18" id="{0BBC05B2-3AE7-4272-9492-D3FCB7778E8F}" vid="{17AF9251-26FA-4F03-882A-598B14E4F38B}"/>
    </a:ext>
  </a:extLst>
</a:theme>
</file>

<file path=ppt/theme/theme2.xml><?xml version="1.0" encoding="utf-8"?>
<a:theme xmlns:a="http://schemas.openxmlformats.org/drawingml/2006/main" name="Black Title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 PowerPoint Template Arial v4. 23.11.18" id="{0BBC05B2-3AE7-4272-9492-D3FCB7778E8F}" vid="{E30F8E60-D38A-4E42-A62B-5A9C61C5B48C}"/>
    </a:ext>
  </a:extLst>
</a:theme>
</file>

<file path=ppt/theme/theme3.xml><?xml version="1.0" encoding="utf-8"?>
<a:theme xmlns:a="http://schemas.openxmlformats.org/drawingml/2006/main" name="White Content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 PowerPoint Template Arial v4. 23.11.18" id="{0BBC05B2-3AE7-4272-9492-D3FCB7778E8F}" vid="{8918ECFF-483E-488A-97F5-8C7209817875}"/>
    </a:ext>
  </a:extLst>
</a:theme>
</file>

<file path=ppt/theme/theme4.xml><?xml version="1.0" encoding="utf-8"?>
<a:theme xmlns:a="http://schemas.openxmlformats.org/drawingml/2006/main" name="Black Content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 PowerPoint Template Arial v4. 23.11.18" id="{0BBC05B2-3AE7-4272-9492-D3FCB7778E8F}" vid="{E42F103D-3075-4A98-ADB3-23A830D49FB8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?>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?>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?>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3e1569f-76f6-4150-9606-cc11c610840b" xsi:nil="true"/>
    <lcf76f155ced4ddcb4097134ff3c332f xmlns="e1c4cafa-e9eb-4cf0-a65b-ee111f48332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EE7AD511D3647A7876665AD831A5D" ma:contentTypeVersion="18" ma:contentTypeDescription="Create a new document." ma:contentTypeScope="" ma:versionID="8b0125439e106c52a6b8031c5cd7c086">
  <xsd:schema xmlns:xsd="http://www.w3.org/2001/XMLSchema" xmlns:xs="http://www.w3.org/2001/XMLSchema" xmlns:p="http://schemas.microsoft.com/office/2006/metadata/properties" xmlns:ns2="e1c4cafa-e9eb-4cf0-a65b-ee111f48332e" xmlns:ns3="63e1569f-76f6-4150-9606-cc11c610840b" targetNamespace="http://schemas.microsoft.com/office/2006/metadata/properties" ma:root="true" ma:fieldsID="6a8610ec05cd0e34911a2b2059a797fe" ns2:_="" ns3:_="">
    <xsd:import namespace="e1c4cafa-e9eb-4cf0-a65b-ee111f48332e"/>
    <xsd:import namespace="63e1569f-76f6-4150-9606-cc11c61084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c4cafa-e9eb-4cf0-a65b-ee111f4833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eb059ca-7a6c-48b4-989a-ff4079574b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e1569f-76f6-4150-9606-cc11c610840b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b649dcc-c830-463f-b546-9e43d4fee62f}" ma:internalName="TaxCatchAll" ma:showField="CatchAllData" ma:web="63e1569f-76f6-4150-9606-cc11c6108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5DB007-3F72-46CD-9C65-144C36337EF5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24240a82-8524-4b6b-9573-96b8e4ce01a4"/>
    <ds:schemaRef ds:uri="http://www.w3.org/XML/1998/namespace"/>
    <ds:schemaRef ds:uri="http://purl.org/dc/dcmitype/"/>
    <ds:schemaRef ds:uri="63e1569f-76f6-4150-9606-cc11c610840b"/>
    <ds:schemaRef ds:uri="e1c4cafa-e9eb-4cf0-a65b-ee111f48332e"/>
  </ds:schemaRefs>
</ds:datastoreItem>
</file>

<file path=customXml/itemProps2.xml><?xml version="1.0" encoding="utf-8"?>
<ds:datastoreItem xmlns:ds="http://schemas.openxmlformats.org/officeDocument/2006/customXml" ds:itemID="{9E1928B8-4EE3-44E3-A3DA-589E26844F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94FB1E-75E4-4E7B-991F-157CA1C9E32B}"/>
</file>

<file path=docProps/app.xml><?xml version="1.0" encoding="utf-8"?>
<Properties xmlns="http://schemas.openxmlformats.org/officeDocument/2006/extended-properties" xmlns:vt="http://schemas.openxmlformats.org/officeDocument/2006/docPropsVTypes">
  <Template>NU PowerPoint Template Arial v4. 23.11.18</Template>
  <TotalTime>20</TotalTime>
  <Words>44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White Title Slide</vt:lpstr>
      <vt:lpstr>Black Title Slide</vt:lpstr>
      <vt:lpstr>White Content Slide</vt:lpstr>
      <vt:lpstr>Black Content Slide</vt:lpstr>
      <vt:lpstr>XXX Level 4 Modules</vt:lpstr>
      <vt:lpstr>XXX Level 5 Modules</vt:lpstr>
      <vt:lpstr>XXX Level 6 Modules</vt:lpstr>
      <vt:lpstr>XXX Level 7 Modules</vt:lpstr>
    </vt:vector>
  </TitlesOfParts>
  <Company>Northumbria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Tiri Parkman</dc:creator>
  <cp:lastModifiedBy>Tiri Parkman</cp:lastModifiedBy>
  <cp:revision>12</cp:revision>
  <dcterms:created xsi:type="dcterms:W3CDTF">2025-10-31T11:39:08Z</dcterms:created>
  <dcterms:modified xsi:type="dcterms:W3CDTF">2025-10-31T12:10:41Z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0x01010064AEE7AD511D3647A7876665AD831A5D</vt:lpwstr>
  </property>
  <property fmtid="{D5CDD505-2E9C-101B-9397-08002B2CF9AE}" pid="3" name="MediaServiceImageTags">
    <vt:lpwstr/>
  </property>
</Properties>
</file>